
<file path=[Content_Types].xml><?xml version="1.0" encoding="utf-8"?>
<Types xmlns="http://schemas.openxmlformats.org/package/2006/content-types">
  <Default Extension="png" ContentType="image/png"/>
  <Default Extension="mp3" ContentType="audio/mpeg"/>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1.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9" r:id="rId6"/>
    <p:sldMasterId id="2147483721" r:id="rId7"/>
    <p:sldMasterId id="2147483734" r:id="rId8"/>
    <p:sldMasterId id="2147483748" r:id="rId9"/>
    <p:sldMasterId id="2147483760" r:id="rId10"/>
    <p:sldMasterId id="2147483772" r:id="rId11"/>
    <p:sldMasterId id="2147483784" r:id="rId12"/>
  </p:sldMasterIdLst>
  <p:notesMasterIdLst>
    <p:notesMasterId r:id="rId52"/>
  </p:notesMasterIdLst>
  <p:sldIdLst>
    <p:sldId id="309" r:id="rId13"/>
    <p:sldId id="278" r:id="rId14"/>
    <p:sldId id="256" r:id="rId15"/>
    <p:sldId id="292" r:id="rId16"/>
    <p:sldId id="268" r:id="rId17"/>
    <p:sldId id="293" r:id="rId18"/>
    <p:sldId id="265" r:id="rId19"/>
    <p:sldId id="266" r:id="rId20"/>
    <p:sldId id="269" r:id="rId21"/>
    <p:sldId id="263" r:id="rId22"/>
    <p:sldId id="264" r:id="rId23"/>
    <p:sldId id="270" r:id="rId24"/>
    <p:sldId id="257" r:id="rId25"/>
    <p:sldId id="274" r:id="rId26"/>
    <p:sldId id="280" r:id="rId27"/>
    <p:sldId id="258" r:id="rId28"/>
    <p:sldId id="294" r:id="rId29"/>
    <p:sldId id="279" r:id="rId30"/>
    <p:sldId id="272" r:id="rId31"/>
    <p:sldId id="259" r:id="rId32"/>
    <p:sldId id="271" r:id="rId33"/>
    <p:sldId id="300" r:id="rId34"/>
    <p:sldId id="284" r:id="rId35"/>
    <p:sldId id="261" r:id="rId36"/>
    <p:sldId id="290" r:id="rId37"/>
    <p:sldId id="304" r:id="rId38"/>
    <p:sldId id="273" r:id="rId39"/>
    <p:sldId id="275" r:id="rId40"/>
    <p:sldId id="306" r:id="rId41"/>
    <p:sldId id="276" r:id="rId42"/>
    <p:sldId id="307" r:id="rId43"/>
    <p:sldId id="260" r:id="rId44"/>
    <p:sldId id="287" r:id="rId45"/>
    <p:sldId id="262" r:id="rId46"/>
    <p:sldId id="299" r:id="rId47"/>
    <p:sldId id="301" r:id="rId48"/>
    <p:sldId id="277" r:id="rId49"/>
    <p:sldId id="310" r:id="rId50"/>
    <p:sldId id="312" r:id="rId5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FBF003-682B-47DB-97B3-A57BF75C5F6C}" type="datetimeFigureOut">
              <a:rPr lang="ru-RU" smtClean="0"/>
              <a:pPr/>
              <a:t>23.11.2015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EA0BCB-E641-48FE-996F-51BEF0C9C9B8}" type="slidenum">
              <a:rPr lang="ru-RU" smtClean="0"/>
              <a:pPr/>
              <a:t>‹#›</a:t>
            </a:fld>
            <a:endParaRPr lang="ru-RU"/>
          </a:p>
        </p:txBody>
      </p:sp>
    </p:spTree>
    <p:extLst>
      <p:ext uri="{BB962C8B-B14F-4D97-AF65-F5344CB8AC3E}">
        <p14:creationId xmlns:p14="http://schemas.microsoft.com/office/powerpoint/2010/main" val="1906615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0D2E910-4DC7-4A16-88D3-A23E07DF8C9E}" type="slidenum">
              <a:rPr lang="ru-RU" smtClean="0">
                <a:solidFill>
                  <a:prstClr val="black"/>
                </a:solidFill>
              </a:rPr>
              <a:pPr/>
              <a:t>14</a:t>
            </a:fld>
            <a:endParaRPr lang="ru-RU">
              <a:solidFill>
                <a:prstClr val="black"/>
              </a:solidFill>
            </a:endParaRPr>
          </a:p>
        </p:txBody>
      </p:sp>
    </p:spTree>
    <p:extLst>
      <p:ext uri="{BB962C8B-B14F-4D97-AF65-F5344CB8AC3E}">
        <p14:creationId xmlns:p14="http://schemas.microsoft.com/office/powerpoint/2010/main" val="357059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B13F9A"/>
              </a:solidFill>
            </a:endParaRPr>
          </a:p>
        </p:txBody>
      </p:sp>
      <p:sp>
        <p:nvSpPr>
          <p:cNvPr id="7" name="Номер слайда 6"/>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214840683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00B1CBF4-D492-482A-8AB6-EEE11A299AAC}" type="datetimeFigureOut">
              <a:rPr lang="ru-RU" smtClean="0">
                <a:solidFill>
                  <a:srgbClr val="F4E7ED"/>
                </a:solidFill>
              </a:rPr>
              <a:pPr/>
              <a:t>23.11.2015</a:t>
            </a:fld>
            <a:endParaRPr lang="ru-RU">
              <a:solidFill>
                <a:srgbClr val="F4E7ED"/>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F4E7ED"/>
              </a:solidFill>
            </a:endParaRPr>
          </a:p>
        </p:txBody>
      </p:sp>
      <p:sp>
        <p:nvSpPr>
          <p:cNvPr id="7" name="Номер слайда 6"/>
          <p:cNvSpPr>
            <a:spLocks noGrp="1"/>
          </p:cNvSpPr>
          <p:nvPr>
            <p:ph type="sldNum" sz="quarter" idx="12"/>
          </p:nvPr>
        </p:nvSpPr>
        <p:spPr/>
        <p:txBody>
          <a:bodyPr/>
          <a:lstStyle>
            <a:extLst/>
          </a:lstStyle>
          <a:p>
            <a:fld id="{23880383-DD3F-4277-BD3B-C958F71A3104}" type="slidenum">
              <a:rPr lang="ru-RU" smtClean="0">
                <a:solidFill>
                  <a:srgbClr val="F4E7ED"/>
                </a:solidFill>
              </a:rPr>
              <a:pPr/>
              <a:t>‹#›</a:t>
            </a:fld>
            <a:endParaRPr lang="ru-RU">
              <a:solidFill>
                <a:srgbClr val="F4E7ED"/>
              </a:solidFill>
            </a:endParaRP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extLst>
      <p:ext uri="{BB962C8B-B14F-4D97-AF65-F5344CB8AC3E}">
        <p14:creationId xmlns:p14="http://schemas.microsoft.com/office/powerpoint/2010/main" val="38968282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B13F9A"/>
              </a:solidFill>
            </a:endParaRPr>
          </a:p>
        </p:txBody>
      </p:sp>
      <p:sp>
        <p:nvSpPr>
          <p:cNvPr id="6" name="Номер слайда 5"/>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85635172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solidFill>
                <a:srgbClr val="B13F9A"/>
              </a:solidFill>
            </a:endParaRPr>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54044652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0962" name="Rectangle 2"/>
          <p:cNvSpPr>
            <a:spLocks noGrp="1" noChangeArrowheads="1"/>
          </p:cNvSpPr>
          <p:nvPr>
            <p:ph type="ctrTitle"/>
          </p:nvPr>
        </p:nvSpPr>
        <p:spPr>
          <a:xfrm>
            <a:off x="2701925" y="2130425"/>
            <a:ext cx="4800600" cy="1470025"/>
          </a:xfrm>
        </p:spPr>
        <p:txBody>
          <a:bodyPr/>
          <a:lstStyle>
            <a:lvl1pPr>
              <a:buClr>
                <a:srgbClr val="FFFFFF"/>
              </a:buClr>
              <a:defRPr/>
            </a:lvl1pPr>
          </a:lstStyle>
          <a:p>
            <a:r>
              <a:rPr lang="ru-RU" smtClean="0"/>
              <a:t>Образец заголовка</a:t>
            </a:r>
            <a:endParaRPr lang="en-US"/>
          </a:p>
        </p:txBody>
      </p:sp>
      <p:sp>
        <p:nvSpPr>
          <p:cNvPr id="40963" name="Rectangle 3"/>
          <p:cNvSpPr>
            <a:spLocks noGrp="1" noChangeArrowheads="1"/>
          </p:cNvSpPr>
          <p:nvPr>
            <p:ph type="subTitle" idx="1"/>
          </p:nvPr>
        </p:nvSpPr>
        <p:spPr>
          <a:xfrm>
            <a:off x="2701925" y="3886200"/>
            <a:ext cx="4114800" cy="1752600"/>
          </a:xfrm>
        </p:spPr>
        <p:txBody>
          <a:bodyPr/>
          <a:lstStyle>
            <a:lvl1pPr marL="0" indent="0">
              <a:buClr>
                <a:srgbClr val="FFFFFF"/>
              </a:buClr>
              <a:buFontTx/>
              <a:buNone/>
              <a:defRPr/>
            </a:lvl1pPr>
          </a:lstStyle>
          <a:p>
            <a:r>
              <a:rPr lang="ru-RU" smtClean="0"/>
              <a:t>Образец подзаголовка</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EAF1F06-E448-479B-8132-B8AE39E2C18D}"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74530740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A642D6-10AB-4A3A-96A4-16E6B0F32E94}"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412249361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3AF556-74CE-47DA-93D7-25B2AD2ACAA1}"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77715998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1E8779-0EC4-4B8F-BDFA-5B8BEF20F8F1}"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22354314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FB3E936-CE65-4E25-B604-57F9772D0AD9}"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18515691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D1C80B3-10C8-4669-8DA7-551CFA16402A}"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403814999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7ECCAE9-93BD-4FD0-9F58-69FACB1D3751}"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04262223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6B1BF6E-CAED-4174-9487-9620A70FC1D8}"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88656167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82A6F6-7A85-41C4-BA8D-1111F993EB00}"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3279484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3FE445F-F7F4-465B-88E4-C8077E46F332}"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51169330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439025" y="274638"/>
            <a:ext cx="158115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693988" y="274638"/>
            <a:ext cx="4592637"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29518EE-2A6D-4C7D-B270-8D1C158089CA}"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81355850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0962" name="Rectangle 2"/>
          <p:cNvSpPr>
            <a:spLocks noGrp="1" noChangeArrowheads="1"/>
          </p:cNvSpPr>
          <p:nvPr>
            <p:ph type="ctrTitle"/>
          </p:nvPr>
        </p:nvSpPr>
        <p:spPr>
          <a:xfrm>
            <a:off x="2701925" y="2130425"/>
            <a:ext cx="4800600" cy="1470025"/>
          </a:xfrm>
        </p:spPr>
        <p:txBody>
          <a:bodyPr/>
          <a:lstStyle>
            <a:lvl1pPr>
              <a:buClr>
                <a:srgbClr val="FFFFFF"/>
              </a:buClr>
              <a:defRPr/>
            </a:lvl1pPr>
          </a:lstStyle>
          <a:p>
            <a:r>
              <a:rPr lang="ru-RU" smtClean="0"/>
              <a:t>Образец заголовка</a:t>
            </a:r>
            <a:endParaRPr lang="en-US"/>
          </a:p>
        </p:txBody>
      </p:sp>
      <p:sp>
        <p:nvSpPr>
          <p:cNvPr id="40963" name="Rectangle 3"/>
          <p:cNvSpPr>
            <a:spLocks noGrp="1" noChangeArrowheads="1"/>
          </p:cNvSpPr>
          <p:nvPr>
            <p:ph type="subTitle" idx="1"/>
          </p:nvPr>
        </p:nvSpPr>
        <p:spPr>
          <a:xfrm>
            <a:off x="2701925" y="3886200"/>
            <a:ext cx="4114800" cy="1752600"/>
          </a:xfrm>
        </p:spPr>
        <p:txBody>
          <a:bodyPr/>
          <a:lstStyle>
            <a:lvl1pPr marL="0" indent="0">
              <a:buClr>
                <a:srgbClr val="FFFFFF"/>
              </a:buClr>
              <a:buFontTx/>
              <a:buNone/>
              <a:defRPr/>
            </a:lvl1pPr>
          </a:lstStyle>
          <a:p>
            <a:r>
              <a:rPr lang="ru-RU" smtClean="0"/>
              <a:t>Образец подзаголовка</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EAF1F06-E448-479B-8132-B8AE39E2C18D}"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71707783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A642D6-10AB-4A3A-96A4-16E6B0F32E94}"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49342361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3AF556-74CE-47DA-93D7-25B2AD2ACAA1}"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65691073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1E8779-0EC4-4B8F-BDFA-5B8BEF20F8F1}"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65752460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FB3E936-CE65-4E25-B604-57F9772D0AD9}"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58675698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17" name="Нижний колонтитул 16"/>
          <p:cNvSpPr>
            <a:spLocks noGrp="1"/>
          </p:cNvSpPr>
          <p:nvPr>
            <p:ph type="ftr" sz="quarter" idx="11"/>
          </p:nvPr>
        </p:nvSpPr>
        <p:spPr/>
        <p:txBody>
          <a:bodyPr/>
          <a:lstStyle/>
          <a:p>
            <a:endParaRPr lang="ru-RU">
              <a:solidFill>
                <a:prstClr val="white">
                  <a:shade val="50000"/>
                </a:prstClr>
              </a:solidFill>
            </a:endParaRPr>
          </a:p>
        </p:txBody>
      </p:sp>
      <p:sp>
        <p:nvSpPr>
          <p:cNvPr id="29" name="Номер слайда 28"/>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extLst>
      <p:ext uri="{BB962C8B-B14F-4D97-AF65-F5344CB8AC3E}">
        <p14:creationId xmlns:p14="http://schemas.microsoft.com/office/powerpoint/2010/main" val="303489654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D1C80B3-10C8-4669-8DA7-551CFA16402A}"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95690257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7ECCAE9-93BD-4FD0-9F58-69FACB1D3751}"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6492023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6B1BF6E-CAED-4174-9487-9620A70FC1D8}"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27698216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82A6F6-7A85-41C4-BA8D-1111F993EB00}"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00312239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3FE445F-F7F4-465B-88E4-C8077E46F332}"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06059629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439025" y="274638"/>
            <a:ext cx="158115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693988" y="274638"/>
            <a:ext cx="4592637"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29518EE-2A6D-4C7D-B270-8D1C158089CA}"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45757129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2" name="Нижний колонтитул 1"/>
          <p:cNvSpPr>
            <a:spLocks noGrp="1"/>
          </p:cNvSpPr>
          <p:nvPr>
            <p:ph type="ftr" sz="quarter" idx="11"/>
          </p:nvPr>
        </p:nvSpPr>
        <p:spPr/>
        <p:txBody>
          <a:bodyPr/>
          <a:lstStyle/>
          <a:p>
            <a:endParaRPr lang="ru-RU">
              <a:solidFill>
                <a:srgbClr val="F0A22E">
                  <a:shade val="75000"/>
                </a:srgbClr>
              </a:solidFill>
            </a:endParaRPr>
          </a:p>
        </p:txBody>
      </p:sp>
      <p:sp>
        <p:nvSpPr>
          <p:cNvPr id="15" name="Номер слайда 14"/>
          <p:cNvSpPr>
            <a:spLocks noGrp="1"/>
          </p:cNvSpPr>
          <p:nvPr>
            <p:ph type="sldNum" sz="quarter" idx="12"/>
          </p:nvPr>
        </p:nvSpPr>
        <p:spPr>
          <a:xfrm>
            <a:off x="8229600" y="6473952"/>
            <a:ext cx="758952" cy="246888"/>
          </a:xfrm>
        </p:spPr>
        <p:txBody>
          <a:body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Tree>
    <p:extLst>
      <p:ext uri="{BB962C8B-B14F-4D97-AF65-F5344CB8AC3E}">
        <p14:creationId xmlns:p14="http://schemas.microsoft.com/office/powerpoint/2010/main" val="206592430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solidFill>
                <a:srgbClr val="F0A22E">
                  <a:shade val="75000"/>
                </a:srgbClr>
              </a:solidFill>
            </a:endParaRPr>
          </a:p>
        </p:txBody>
      </p:sp>
      <p:sp>
        <p:nvSpPr>
          <p:cNvPr id="16" name="Номер слайда 15"/>
          <p:cNvSpPr>
            <a:spLocks noGrp="1"/>
          </p:cNvSpPr>
          <p:nvPr>
            <p:ph type="sldNum" sz="quarter" idx="12"/>
          </p:nvPr>
        </p:nvSpPr>
        <p:spPr>
          <a:xfrm>
            <a:off x="8229600" y="6473952"/>
            <a:ext cx="758952" cy="246888"/>
          </a:xfrm>
        </p:spPr>
        <p:txBody>
          <a:body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Tree>
    <p:extLst>
      <p:ext uri="{BB962C8B-B14F-4D97-AF65-F5344CB8AC3E}">
        <p14:creationId xmlns:p14="http://schemas.microsoft.com/office/powerpoint/2010/main" val="371031436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11" name="Нижний колонтитул 10"/>
          <p:cNvSpPr>
            <a:spLocks noGrp="1"/>
          </p:cNvSpPr>
          <p:nvPr>
            <p:ph type="ftr" sz="quarter" idx="11"/>
          </p:nvPr>
        </p:nvSpPr>
        <p:spPr/>
        <p:txBody>
          <a:bodyPr/>
          <a:lstStyle/>
          <a:p>
            <a:endParaRPr lang="ru-RU">
              <a:solidFill>
                <a:srgbClr val="F0A22E">
                  <a:shade val="75000"/>
                </a:srgbClr>
              </a:solidFill>
            </a:endParaRPr>
          </a:p>
        </p:txBody>
      </p:sp>
      <p:sp>
        <p:nvSpPr>
          <p:cNvPr id="16" name="Номер слайда 15"/>
          <p:cNvSpPr>
            <a:spLocks noGrp="1"/>
          </p:cNvSpPr>
          <p:nvPr>
            <p:ph type="sldNum" sz="quarter" idx="12"/>
          </p:nvPr>
        </p:nvSpPr>
        <p:spPr/>
        <p:txBody>
          <a:body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extLst>
      <p:ext uri="{BB962C8B-B14F-4D97-AF65-F5344CB8AC3E}">
        <p14:creationId xmlns:p14="http://schemas.microsoft.com/office/powerpoint/2010/main" val="26950128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10" name="Нижний колонтитул 9"/>
          <p:cNvSpPr>
            <a:spLocks noGrp="1"/>
          </p:cNvSpPr>
          <p:nvPr>
            <p:ph type="ftr" sz="quarter" idx="11"/>
          </p:nvPr>
        </p:nvSpPr>
        <p:spPr/>
        <p:txBody>
          <a:bodyPr/>
          <a:lstStyle/>
          <a:p>
            <a:endParaRPr lang="ru-RU">
              <a:solidFill>
                <a:srgbClr val="F0A22E">
                  <a:shade val="75000"/>
                </a:srgbClr>
              </a:solidFill>
            </a:endParaRPr>
          </a:p>
        </p:txBody>
      </p:sp>
      <p:sp>
        <p:nvSpPr>
          <p:cNvPr id="31" name="Номер слайда 30"/>
          <p:cNvSpPr>
            <a:spLocks noGrp="1"/>
          </p:cNvSpPr>
          <p:nvPr>
            <p:ph type="sldNum" sz="quarter" idx="12"/>
          </p:nvPr>
        </p:nvSpPr>
        <p:spPr/>
        <p:txBody>
          <a:body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Tree>
    <p:extLst>
      <p:ext uri="{BB962C8B-B14F-4D97-AF65-F5344CB8AC3E}">
        <p14:creationId xmlns:p14="http://schemas.microsoft.com/office/powerpoint/2010/main" val="251256101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767224756"/>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6" name="Нижний колонтитул 5"/>
          <p:cNvSpPr>
            <a:spLocks noGrp="1"/>
          </p:cNvSpPr>
          <p:nvPr>
            <p:ph type="ftr" sz="quarter" idx="11"/>
          </p:nvPr>
        </p:nvSpPr>
        <p:spPr/>
        <p:txBody>
          <a:bodyPr/>
          <a:lstStyle/>
          <a:p>
            <a:endParaRPr lang="ru-RU">
              <a:solidFill>
                <a:srgbClr val="F0A22E">
                  <a:shade val="75000"/>
                </a:srgbClr>
              </a:solidFill>
            </a:endParaRPr>
          </a:p>
        </p:txBody>
      </p:sp>
      <p:sp>
        <p:nvSpPr>
          <p:cNvPr id="7" name="Номер слайда 6"/>
          <p:cNvSpPr>
            <a:spLocks noGrp="1"/>
          </p:cNvSpPr>
          <p:nvPr>
            <p:ph type="sldNum" sz="quarter" idx="12"/>
          </p:nvPr>
        </p:nvSpPr>
        <p:spPr>
          <a:xfrm>
            <a:off x="8229600" y="6477000"/>
            <a:ext cx="762000" cy="246888"/>
          </a:xfrm>
        </p:spPr>
        <p:txBody>
          <a:body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02739530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21" name="Нижний колонтитул 20"/>
          <p:cNvSpPr>
            <a:spLocks noGrp="1"/>
          </p:cNvSpPr>
          <p:nvPr>
            <p:ph type="ftr" sz="quarter" idx="11"/>
          </p:nvPr>
        </p:nvSpPr>
        <p:spPr/>
        <p:txBody>
          <a:bodyPr/>
          <a:lstStyle/>
          <a:p>
            <a:endParaRPr lang="ru-RU">
              <a:solidFill>
                <a:srgbClr val="F0A22E">
                  <a:shade val="75000"/>
                </a:srgb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Tree>
    <p:extLst>
      <p:ext uri="{BB962C8B-B14F-4D97-AF65-F5344CB8AC3E}">
        <p14:creationId xmlns:p14="http://schemas.microsoft.com/office/powerpoint/2010/main" val="278353266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24" name="Нижний колонтитул 23"/>
          <p:cNvSpPr>
            <a:spLocks noGrp="1"/>
          </p:cNvSpPr>
          <p:nvPr>
            <p:ph type="ftr" sz="quarter" idx="11"/>
          </p:nvPr>
        </p:nvSpPr>
        <p:spPr/>
        <p:txBody>
          <a:bodyPr/>
          <a:lstStyle/>
          <a:p>
            <a:endParaRPr lang="ru-RU">
              <a:solidFill>
                <a:srgbClr val="F0A22E">
                  <a:shade val="75000"/>
                </a:srgb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Tree>
    <p:extLst>
      <p:ext uri="{BB962C8B-B14F-4D97-AF65-F5344CB8AC3E}">
        <p14:creationId xmlns:p14="http://schemas.microsoft.com/office/powerpoint/2010/main" val="43959783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29" name="Нижний колонтитул 28"/>
          <p:cNvSpPr>
            <a:spLocks noGrp="1"/>
          </p:cNvSpPr>
          <p:nvPr>
            <p:ph type="ftr" sz="quarter" idx="11"/>
          </p:nvPr>
        </p:nvSpPr>
        <p:spPr/>
        <p:txBody>
          <a:bodyPr/>
          <a:lstStyle/>
          <a:p>
            <a:endParaRPr lang="ru-RU">
              <a:solidFill>
                <a:srgbClr val="F0A22E">
                  <a:shade val="75000"/>
                </a:srgb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Tree>
    <p:extLst>
      <p:ext uri="{BB962C8B-B14F-4D97-AF65-F5344CB8AC3E}">
        <p14:creationId xmlns:p14="http://schemas.microsoft.com/office/powerpoint/2010/main" val="17500692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5" name="Нижний колонтитул 4"/>
          <p:cNvSpPr>
            <a:spLocks noGrp="1"/>
          </p:cNvSpPr>
          <p:nvPr>
            <p:ph type="ftr" sz="quarter" idx="11"/>
          </p:nvPr>
        </p:nvSpPr>
        <p:spPr/>
        <p:txBody>
          <a:bodyPr/>
          <a:lstStyle/>
          <a:p>
            <a:endParaRPr lang="ru-RU">
              <a:solidFill>
                <a:srgbClr val="F0A22E">
                  <a:shade val="75000"/>
                </a:srgbClr>
              </a:solidFill>
            </a:endParaRPr>
          </a:p>
        </p:txBody>
      </p:sp>
      <p:sp>
        <p:nvSpPr>
          <p:cNvPr id="31" name="Номер слайда 30"/>
          <p:cNvSpPr>
            <a:spLocks noGrp="1"/>
          </p:cNvSpPr>
          <p:nvPr>
            <p:ph type="sldNum" sz="quarter" idx="12"/>
          </p:nvPr>
        </p:nvSpPr>
        <p:spPr/>
        <p:txBody>
          <a:body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extLst>
      <p:ext uri="{BB962C8B-B14F-4D97-AF65-F5344CB8AC3E}">
        <p14:creationId xmlns:p14="http://schemas.microsoft.com/office/powerpoint/2010/main" val="298133194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5" name="Нижний колонтитул 4"/>
          <p:cNvSpPr>
            <a:spLocks noGrp="1"/>
          </p:cNvSpPr>
          <p:nvPr>
            <p:ph type="ftr" sz="quarter" idx="11"/>
          </p:nvPr>
        </p:nvSpPr>
        <p:spPr/>
        <p:txBody>
          <a:bodyPr/>
          <a:lstStyle/>
          <a:p>
            <a:endParaRPr lang="ru-RU">
              <a:solidFill>
                <a:srgbClr val="F0A22E">
                  <a:shade val="75000"/>
                </a:srgb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Tree>
    <p:extLst>
      <p:ext uri="{BB962C8B-B14F-4D97-AF65-F5344CB8AC3E}">
        <p14:creationId xmlns:p14="http://schemas.microsoft.com/office/powerpoint/2010/main" val="97159282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5" name="Нижний колонтитул 4"/>
          <p:cNvSpPr>
            <a:spLocks noGrp="1"/>
          </p:cNvSpPr>
          <p:nvPr>
            <p:ph type="ftr" sz="quarter" idx="11"/>
          </p:nvPr>
        </p:nvSpPr>
        <p:spPr/>
        <p:txBody>
          <a:bodyPr/>
          <a:lstStyle/>
          <a:p>
            <a:endParaRPr lang="ru-RU">
              <a:solidFill>
                <a:srgbClr val="F0A22E">
                  <a:shade val="75000"/>
                </a:srgb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Tree>
    <p:extLst>
      <p:ext uri="{BB962C8B-B14F-4D97-AF65-F5344CB8AC3E}">
        <p14:creationId xmlns:p14="http://schemas.microsoft.com/office/powerpoint/2010/main" val="210641285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txAndTwoObj">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152400"/>
            <a:ext cx="6870700" cy="16002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828800"/>
            <a:ext cx="3771900" cy="3657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10100" y="1828800"/>
            <a:ext cx="3771900" cy="1752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10100" y="3733800"/>
            <a:ext cx="3771900" cy="1752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5"/>
          <p:cNvSpPr>
            <a:spLocks noGrp="1"/>
          </p:cNvSpPr>
          <p:nvPr>
            <p:ph type="dt" sz="half" idx="10"/>
          </p:nvPr>
        </p:nvSpPr>
        <p:spPr>
          <a:xfrm>
            <a:off x="1371600" y="6248400"/>
            <a:ext cx="1905000" cy="457200"/>
          </a:xfrm>
        </p:spPr>
        <p:txBody>
          <a:bodyPr/>
          <a:lstStyle>
            <a:lvl1pPr>
              <a:defRPr/>
            </a:lvl1pPr>
          </a:lstStyle>
          <a:p>
            <a:endParaRPr lang="ru-RU">
              <a:solidFill>
                <a:srgbClr val="F0A22E">
                  <a:shade val="75000"/>
                </a:srgbClr>
              </a:solidFill>
            </a:endParaRPr>
          </a:p>
        </p:txBody>
      </p:sp>
      <p:sp>
        <p:nvSpPr>
          <p:cNvPr id="7" name="Нижний колонтитул 6"/>
          <p:cNvSpPr>
            <a:spLocks noGrp="1"/>
          </p:cNvSpPr>
          <p:nvPr>
            <p:ph type="ftr" sz="quarter" idx="11"/>
          </p:nvPr>
        </p:nvSpPr>
        <p:spPr>
          <a:xfrm>
            <a:off x="3556000" y="6248400"/>
            <a:ext cx="2895600" cy="457200"/>
          </a:xfrm>
        </p:spPr>
        <p:txBody>
          <a:bodyPr/>
          <a:lstStyle>
            <a:lvl1pPr>
              <a:defRPr/>
            </a:lvl1pPr>
          </a:lstStyle>
          <a:p>
            <a:endParaRPr lang="ru-RU">
              <a:solidFill>
                <a:srgbClr val="F0A22E">
                  <a:shade val="75000"/>
                </a:srgbClr>
              </a:solidFill>
            </a:endParaRPr>
          </a:p>
        </p:txBody>
      </p:sp>
      <p:sp>
        <p:nvSpPr>
          <p:cNvPr id="8" name="Номер слайда 7"/>
          <p:cNvSpPr>
            <a:spLocks noGrp="1"/>
          </p:cNvSpPr>
          <p:nvPr>
            <p:ph type="sldNum" sz="quarter" idx="12"/>
          </p:nvPr>
        </p:nvSpPr>
        <p:spPr>
          <a:xfrm>
            <a:off x="6718300" y="6248400"/>
            <a:ext cx="1905000" cy="457200"/>
          </a:xfrm>
        </p:spPr>
        <p:txBody>
          <a:bodyPr/>
          <a:lstStyle>
            <a:lvl1pPr>
              <a:defRPr/>
            </a:lvl1pPr>
          </a:lstStyle>
          <a:p>
            <a:fld id="{69FB9DC8-9BCC-459D-8EB1-454FBB51EDD0}" type="slidenum">
              <a:rPr lang="ru-RU">
                <a:solidFill>
                  <a:srgbClr val="F0A22E">
                    <a:shade val="75000"/>
                  </a:srgbClr>
                </a:solidFill>
              </a:rPr>
              <a:pPr/>
              <a:t>‹#›</a:t>
            </a:fld>
            <a:endParaRPr lang="ru-RU">
              <a:solidFill>
                <a:srgbClr val="F0A22E">
                  <a:shade val="75000"/>
                </a:srgbClr>
              </a:solidFill>
            </a:endParaRPr>
          </a:p>
        </p:txBody>
      </p:sp>
    </p:spTree>
    <p:extLst>
      <p:ext uri="{BB962C8B-B14F-4D97-AF65-F5344CB8AC3E}">
        <p14:creationId xmlns:p14="http://schemas.microsoft.com/office/powerpoint/2010/main" val="129373726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a:xfrm>
            <a:off x="7924800" y="6416675"/>
            <a:ext cx="762000" cy="365125"/>
          </a:xfrm>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14658101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white">
                  <a:shade val="50000"/>
                </a:prstClr>
              </a:solidFill>
            </a:endParaRPr>
          </a:p>
        </p:txBody>
      </p:sp>
      <p:sp>
        <p:nvSpPr>
          <p:cNvPr id="7" name="Номер слайда 6"/>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10399262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8" name="Нижний колонтитул 7"/>
          <p:cNvSpPr>
            <a:spLocks noGrp="1"/>
          </p:cNvSpPr>
          <p:nvPr>
            <p:ph type="ftr" sz="quarter" idx="11"/>
          </p:nvPr>
        </p:nvSpPr>
        <p:spPr/>
        <p:txBody>
          <a:bodyPr/>
          <a:lstStyle/>
          <a:p>
            <a:endParaRPr lang="ru-RU">
              <a:solidFill>
                <a:prstClr val="white">
                  <a:shade val="50000"/>
                </a:prstClr>
              </a:solidFill>
            </a:endParaRPr>
          </a:p>
        </p:txBody>
      </p:sp>
      <p:sp>
        <p:nvSpPr>
          <p:cNvPr id="9" name="Номер слайда 8"/>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371104174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4" name="Нижний колонтитул 3"/>
          <p:cNvSpPr>
            <a:spLocks noGrp="1"/>
          </p:cNvSpPr>
          <p:nvPr>
            <p:ph type="ftr" sz="quarter" idx="11"/>
          </p:nvPr>
        </p:nvSpPr>
        <p:spPr/>
        <p:txBody>
          <a:bodyPr/>
          <a:lstStyle/>
          <a:p>
            <a:endParaRPr lang="ru-RU">
              <a:solidFill>
                <a:prstClr val="white">
                  <a:shade val="50000"/>
                </a:prstClr>
              </a:solidFill>
            </a:endParaRPr>
          </a:p>
        </p:txBody>
      </p:sp>
      <p:sp>
        <p:nvSpPr>
          <p:cNvPr id="5" name="Номер слайда 4"/>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92251878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3" name="Нижний колонтитул 2"/>
          <p:cNvSpPr>
            <a:spLocks noGrp="1"/>
          </p:cNvSpPr>
          <p:nvPr>
            <p:ph type="ftr" sz="quarter" idx="11"/>
          </p:nvPr>
        </p:nvSpPr>
        <p:spPr/>
        <p:txBody>
          <a:bodyPr/>
          <a:lstStyle/>
          <a:p>
            <a:endParaRPr lang="ru-RU">
              <a:solidFill>
                <a:prstClr val="white">
                  <a:shade val="50000"/>
                </a:prstClr>
              </a:solidFill>
            </a:endParaRPr>
          </a:p>
        </p:txBody>
      </p:sp>
      <p:sp>
        <p:nvSpPr>
          <p:cNvPr id="4" name="Номер слайда 3"/>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325698767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white">
                  <a:shade val="50000"/>
                </a:prstClr>
              </a:solidFill>
            </a:endParaRPr>
          </a:p>
        </p:txBody>
      </p:sp>
      <p:sp>
        <p:nvSpPr>
          <p:cNvPr id="7" name="Номер слайда 6"/>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426329504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white">
                  <a:shade val="50000"/>
                </a:prstClr>
              </a:solidFill>
            </a:endParaRPr>
          </a:p>
        </p:txBody>
      </p:sp>
      <p:sp>
        <p:nvSpPr>
          <p:cNvPr id="7" name="Номер слайда 6"/>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18195148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365973652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204891506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19" name="Нижний колонтитул 18"/>
          <p:cNvSpPr>
            <a:spLocks noGrp="1"/>
          </p:cNvSpPr>
          <p:nvPr>
            <p:ph type="ftr" sz="quarter" idx="11"/>
          </p:nvPr>
        </p:nvSpPr>
        <p:spPr/>
        <p:txBody>
          <a:bodyPr/>
          <a:lstStyle/>
          <a:p>
            <a:endParaRPr lang="ru-RU">
              <a:solidFill>
                <a:srgbClr val="4E5B6F">
                  <a:shade val="90000"/>
                </a:srgbClr>
              </a:solidFill>
            </a:endParaRPr>
          </a:p>
        </p:txBody>
      </p:sp>
      <p:sp>
        <p:nvSpPr>
          <p:cNvPr id="27" name="Номер слайда 26"/>
          <p:cNvSpPr>
            <a:spLocks noGrp="1"/>
          </p:cNvSpPr>
          <p:nvPr>
            <p:ph type="sldNum" sz="quarter" idx="12"/>
          </p:nvPr>
        </p:nvSpPr>
        <p:spPr/>
        <p:txBody>
          <a:body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spTree>
    <p:extLst>
      <p:ext uri="{BB962C8B-B14F-4D97-AF65-F5344CB8AC3E}">
        <p14:creationId xmlns:p14="http://schemas.microsoft.com/office/powerpoint/2010/main" val="220666019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4E5B6F">
                  <a:shade val="90000"/>
                </a:srgb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spTree>
    <p:extLst>
      <p:ext uri="{BB962C8B-B14F-4D97-AF65-F5344CB8AC3E}">
        <p14:creationId xmlns:p14="http://schemas.microsoft.com/office/powerpoint/2010/main" val="225494309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4E5B6F">
                  <a:shade val="90000"/>
                </a:srgb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spTree>
    <p:extLst>
      <p:ext uri="{BB962C8B-B14F-4D97-AF65-F5344CB8AC3E}">
        <p14:creationId xmlns:p14="http://schemas.microsoft.com/office/powerpoint/2010/main" val="208834719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4E5B6F">
                  <a:shade val="90000"/>
                </a:srgbClr>
              </a:solidFill>
            </a:endParaRPr>
          </a:p>
        </p:txBody>
      </p:sp>
      <p:sp>
        <p:nvSpPr>
          <p:cNvPr id="7" name="Номер слайда 6"/>
          <p:cNvSpPr>
            <a:spLocks noGrp="1"/>
          </p:cNvSpPr>
          <p:nvPr>
            <p:ph type="sldNum" sz="quarter" idx="12"/>
          </p:nvPr>
        </p:nvSpPr>
        <p:spPr/>
        <p:txBody>
          <a:body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spTree>
    <p:extLst>
      <p:ext uri="{BB962C8B-B14F-4D97-AF65-F5344CB8AC3E}">
        <p14:creationId xmlns:p14="http://schemas.microsoft.com/office/powerpoint/2010/main" val="345763677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8" name="Нижний колонтитул 7"/>
          <p:cNvSpPr>
            <a:spLocks noGrp="1"/>
          </p:cNvSpPr>
          <p:nvPr>
            <p:ph type="ftr" sz="quarter" idx="11"/>
          </p:nvPr>
        </p:nvSpPr>
        <p:spPr/>
        <p:txBody>
          <a:bodyPr/>
          <a:lstStyle/>
          <a:p>
            <a:endParaRPr lang="ru-RU">
              <a:solidFill>
                <a:srgbClr val="4E5B6F">
                  <a:shade val="90000"/>
                </a:srgbClr>
              </a:solidFill>
            </a:endParaRPr>
          </a:p>
        </p:txBody>
      </p:sp>
      <p:sp>
        <p:nvSpPr>
          <p:cNvPr id="9" name="Номер слайда 8"/>
          <p:cNvSpPr>
            <a:spLocks noGrp="1"/>
          </p:cNvSpPr>
          <p:nvPr>
            <p:ph type="sldNum" sz="quarter" idx="12"/>
          </p:nvPr>
        </p:nvSpPr>
        <p:spPr/>
        <p:txBody>
          <a:body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spTree>
    <p:extLst>
      <p:ext uri="{BB962C8B-B14F-4D97-AF65-F5344CB8AC3E}">
        <p14:creationId xmlns:p14="http://schemas.microsoft.com/office/powerpoint/2010/main" val="365466576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4" name="Нижний колонтитул 3"/>
          <p:cNvSpPr>
            <a:spLocks noGrp="1"/>
          </p:cNvSpPr>
          <p:nvPr>
            <p:ph type="ftr" sz="quarter" idx="11"/>
          </p:nvPr>
        </p:nvSpPr>
        <p:spPr/>
        <p:txBody>
          <a:bodyPr/>
          <a:lstStyle/>
          <a:p>
            <a:endParaRPr lang="ru-RU">
              <a:solidFill>
                <a:srgbClr val="4E5B6F">
                  <a:shade val="90000"/>
                </a:srgbClr>
              </a:solidFill>
            </a:endParaRPr>
          </a:p>
        </p:txBody>
      </p:sp>
      <p:sp>
        <p:nvSpPr>
          <p:cNvPr id="5" name="Номер слайда 4"/>
          <p:cNvSpPr>
            <a:spLocks noGrp="1"/>
          </p:cNvSpPr>
          <p:nvPr>
            <p:ph type="sldNum" sz="quarter" idx="12"/>
          </p:nvPr>
        </p:nvSpPr>
        <p:spPr/>
        <p:txBody>
          <a:body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spTree>
    <p:extLst>
      <p:ext uri="{BB962C8B-B14F-4D97-AF65-F5344CB8AC3E}">
        <p14:creationId xmlns:p14="http://schemas.microsoft.com/office/powerpoint/2010/main" val="16406559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3" name="Нижний колонтитул 2"/>
          <p:cNvSpPr>
            <a:spLocks noGrp="1"/>
          </p:cNvSpPr>
          <p:nvPr>
            <p:ph type="ftr" sz="quarter" idx="11"/>
          </p:nvPr>
        </p:nvSpPr>
        <p:spPr/>
        <p:txBody>
          <a:bodyPr/>
          <a:lstStyle/>
          <a:p>
            <a:endParaRPr lang="ru-RU">
              <a:solidFill>
                <a:srgbClr val="4E5B6F">
                  <a:shade val="90000"/>
                </a:srgbClr>
              </a:solidFill>
            </a:endParaRPr>
          </a:p>
        </p:txBody>
      </p:sp>
      <p:sp>
        <p:nvSpPr>
          <p:cNvPr id="4" name="Номер слайда 3"/>
          <p:cNvSpPr>
            <a:spLocks noGrp="1"/>
          </p:cNvSpPr>
          <p:nvPr>
            <p:ph type="sldNum" sz="quarter" idx="12"/>
          </p:nvPr>
        </p:nvSpPr>
        <p:spPr/>
        <p:txBody>
          <a:body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spTree>
    <p:extLst>
      <p:ext uri="{BB962C8B-B14F-4D97-AF65-F5344CB8AC3E}">
        <p14:creationId xmlns:p14="http://schemas.microsoft.com/office/powerpoint/2010/main" val="428925583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23.11.2015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4E5B6F">
                  <a:shade val="90000"/>
                </a:srgbClr>
              </a:solidFill>
            </a:endParaRPr>
          </a:p>
        </p:txBody>
      </p:sp>
      <p:sp>
        <p:nvSpPr>
          <p:cNvPr id="7" name="Номер слайда 6"/>
          <p:cNvSpPr>
            <a:spLocks noGrp="1"/>
          </p:cNvSpPr>
          <p:nvPr>
            <p:ph type="sldNum" sz="quarter" idx="12"/>
          </p:nvPr>
        </p:nvSpPr>
        <p:spPr/>
        <p:txBody>
          <a:body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spTree>
    <p:extLst>
      <p:ext uri="{BB962C8B-B14F-4D97-AF65-F5344CB8AC3E}">
        <p14:creationId xmlns:p14="http://schemas.microsoft.com/office/powerpoint/2010/main" val="408220547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4E5B6F">
                  <a:shade val="90000"/>
                </a:srgbClr>
              </a:solidFill>
            </a:endParaRPr>
          </a:p>
        </p:txBody>
      </p:sp>
      <p:sp>
        <p:nvSpPr>
          <p:cNvPr id="7" name="Номер слайда 6"/>
          <p:cNvSpPr>
            <a:spLocks noGrp="1"/>
          </p:cNvSpPr>
          <p:nvPr>
            <p:ph type="sldNum" sz="quarter" idx="12"/>
          </p:nvPr>
        </p:nvSpPr>
        <p:spPr>
          <a:xfrm>
            <a:off x="8077200" y="6356350"/>
            <a:ext cx="609600" cy="365125"/>
          </a:xfrm>
        </p:spPr>
        <p:txBody>
          <a:body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62838719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4E5B6F">
                  <a:shade val="90000"/>
                </a:srgb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spTree>
    <p:extLst>
      <p:ext uri="{BB962C8B-B14F-4D97-AF65-F5344CB8AC3E}">
        <p14:creationId xmlns:p14="http://schemas.microsoft.com/office/powerpoint/2010/main" val="349487057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4E5B6F">
                  <a:shade val="90000"/>
                </a:srgb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spTree>
    <p:extLst>
      <p:ext uri="{BB962C8B-B14F-4D97-AF65-F5344CB8AC3E}">
        <p14:creationId xmlns:p14="http://schemas.microsoft.com/office/powerpoint/2010/main" val="138765026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17" name="Нижний колонтитул 16"/>
          <p:cNvSpPr>
            <a:spLocks noGrp="1"/>
          </p:cNvSpPr>
          <p:nvPr>
            <p:ph type="ftr" sz="quarter" idx="11"/>
          </p:nvPr>
        </p:nvSpPr>
        <p:spPr/>
        <p:txBody>
          <a:bodyPr/>
          <a:lstStyle/>
          <a:p>
            <a:endParaRPr lang="ru-RU">
              <a:solidFill>
                <a:prstClr val="white">
                  <a:shade val="50000"/>
                </a:prstClr>
              </a:solidFill>
            </a:endParaRPr>
          </a:p>
        </p:txBody>
      </p:sp>
      <p:sp>
        <p:nvSpPr>
          <p:cNvPr id="29" name="Номер слайда 28"/>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extLst>
      <p:ext uri="{BB962C8B-B14F-4D97-AF65-F5344CB8AC3E}">
        <p14:creationId xmlns:p14="http://schemas.microsoft.com/office/powerpoint/2010/main" val="68810530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681663076"/>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a:xfrm>
            <a:off x="7924800" y="6416675"/>
            <a:ext cx="762000" cy="365125"/>
          </a:xfrm>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26577217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white">
                  <a:shade val="50000"/>
                </a:prstClr>
              </a:solidFill>
            </a:endParaRPr>
          </a:p>
        </p:txBody>
      </p:sp>
      <p:sp>
        <p:nvSpPr>
          <p:cNvPr id="7" name="Номер слайда 6"/>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353922411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8" name="Нижний колонтитул 7"/>
          <p:cNvSpPr>
            <a:spLocks noGrp="1"/>
          </p:cNvSpPr>
          <p:nvPr>
            <p:ph type="ftr" sz="quarter" idx="11"/>
          </p:nvPr>
        </p:nvSpPr>
        <p:spPr/>
        <p:txBody>
          <a:bodyPr/>
          <a:lstStyle/>
          <a:p>
            <a:endParaRPr lang="ru-RU">
              <a:solidFill>
                <a:prstClr val="white">
                  <a:shade val="50000"/>
                </a:prstClr>
              </a:solidFill>
            </a:endParaRPr>
          </a:p>
        </p:txBody>
      </p:sp>
      <p:sp>
        <p:nvSpPr>
          <p:cNvPr id="9" name="Номер слайда 8"/>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199840171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4" name="Нижний колонтитул 3"/>
          <p:cNvSpPr>
            <a:spLocks noGrp="1"/>
          </p:cNvSpPr>
          <p:nvPr>
            <p:ph type="ftr" sz="quarter" idx="11"/>
          </p:nvPr>
        </p:nvSpPr>
        <p:spPr/>
        <p:txBody>
          <a:bodyPr/>
          <a:lstStyle/>
          <a:p>
            <a:endParaRPr lang="ru-RU">
              <a:solidFill>
                <a:prstClr val="white">
                  <a:shade val="50000"/>
                </a:prstClr>
              </a:solidFill>
            </a:endParaRPr>
          </a:p>
        </p:txBody>
      </p:sp>
      <p:sp>
        <p:nvSpPr>
          <p:cNvPr id="5" name="Номер слайда 4"/>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234179649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23.11.2015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3" name="Нижний колонтитул 2"/>
          <p:cNvSpPr>
            <a:spLocks noGrp="1"/>
          </p:cNvSpPr>
          <p:nvPr>
            <p:ph type="ftr" sz="quarter" idx="11"/>
          </p:nvPr>
        </p:nvSpPr>
        <p:spPr/>
        <p:txBody>
          <a:bodyPr/>
          <a:lstStyle/>
          <a:p>
            <a:endParaRPr lang="ru-RU">
              <a:solidFill>
                <a:prstClr val="white">
                  <a:shade val="50000"/>
                </a:prstClr>
              </a:solidFill>
            </a:endParaRPr>
          </a:p>
        </p:txBody>
      </p:sp>
      <p:sp>
        <p:nvSpPr>
          <p:cNvPr id="4" name="Номер слайда 3"/>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294268776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white">
                  <a:shade val="50000"/>
                </a:prstClr>
              </a:solidFill>
            </a:endParaRPr>
          </a:p>
        </p:txBody>
      </p:sp>
      <p:sp>
        <p:nvSpPr>
          <p:cNvPr id="7" name="Номер слайда 6"/>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86246601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white">
                  <a:shade val="50000"/>
                </a:prstClr>
              </a:solidFill>
            </a:endParaRPr>
          </a:p>
        </p:txBody>
      </p:sp>
      <p:sp>
        <p:nvSpPr>
          <p:cNvPr id="7" name="Номер слайда 6"/>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389839250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385796694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2329929656"/>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2" name="Нижний колонтитул 1"/>
          <p:cNvSpPr>
            <a:spLocks noGrp="1"/>
          </p:cNvSpPr>
          <p:nvPr>
            <p:ph type="ftr" sz="quarter" idx="11"/>
          </p:nvPr>
        </p:nvSpPr>
        <p:spPr/>
        <p:txBody>
          <a:bodyPr/>
          <a:lstStyle/>
          <a:p>
            <a:endParaRPr lang="ru-RU">
              <a:solidFill>
                <a:srgbClr val="A5B592">
                  <a:shade val="75000"/>
                </a:srgbClr>
              </a:solidFill>
            </a:endParaRPr>
          </a:p>
        </p:txBody>
      </p:sp>
      <p:sp>
        <p:nvSpPr>
          <p:cNvPr id="15" name="Номер слайда 14"/>
          <p:cNvSpPr>
            <a:spLocks noGrp="1"/>
          </p:cNvSpPr>
          <p:nvPr>
            <p:ph type="sldNum" sz="quarter" idx="12"/>
          </p:nvPr>
        </p:nvSpPr>
        <p:spPr>
          <a:xfrm>
            <a:off x="8229600" y="6473952"/>
            <a:ext cx="758952" cy="246888"/>
          </a:xfrm>
        </p:spPr>
        <p:txBody>
          <a:body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Tree>
    <p:extLst>
      <p:ext uri="{BB962C8B-B14F-4D97-AF65-F5344CB8AC3E}">
        <p14:creationId xmlns:p14="http://schemas.microsoft.com/office/powerpoint/2010/main" val="37578711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solidFill>
                <a:srgbClr val="A5B592">
                  <a:shade val="75000"/>
                </a:srgbClr>
              </a:solidFill>
            </a:endParaRPr>
          </a:p>
        </p:txBody>
      </p:sp>
      <p:sp>
        <p:nvSpPr>
          <p:cNvPr id="16" name="Номер слайда 15"/>
          <p:cNvSpPr>
            <a:spLocks noGrp="1"/>
          </p:cNvSpPr>
          <p:nvPr>
            <p:ph type="sldNum" sz="quarter" idx="12"/>
          </p:nvPr>
        </p:nvSpPr>
        <p:spPr>
          <a:xfrm>
            <a:off x="8229600" y="6473952"/>
            <a:ext cx="758952" cy="246888"/>
          </a:xfrm>
        </p:spPr>
        <p:txBody>
          <a:body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Tree>
    <p:extLst>
      <p:ext uri="{BB962C8B-B14F-4D97-AF65-F5344CB8AC3E}">
        <p14:creationId xmlns:p14="http://schemas.microsoft.com/office/powerpoint/2010/main" val="96876757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11" name="Нижний колонтитул 10"/>
          <p:cNvSpPr>
            <a:spLocks noGrp="1"/>
          </p:cNvSpPr>
          <p:nvPr>
            <p:ph type="ftr" sz="quarter" idx="11"/>
          </p:nvPr>
        </p:nvSpPr>
        <p:spPr/>
        <p:txBody>
          <a:bodyPr/>
          <a:lstStyle/>
          <a:p>
            <a:endParaRPr lang="ru-RU">
              <a:solidFill>
                <a:srgbClr val="A5B592">
                  <a:shade val="75000"/>
                </a:srgbClr>
              </a:solidFill>
            </a:endParaRPr>
          </a:p>
        </p:txBody>
      </p:sp>
      <p:sp>
        <p:nvSpPr>
          <p:cNvPr id="16" name="Номер слайда 15"/>
          <p:cNvSpPr>
            <a:spLocks noGrp="1"/>
          </p:cNvSpPr>
          <p:nvPr>
            <p:ph type="sldNum" sz="quarter" idx="12"/>
          </p:nvPr>
        </p:nvSpPr>
        <p:spPr/>
        <p:txBody>
          <a:body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extLst>
      <p:ext uri="{BB962C8B-B14F-4D97-AF65-F5344CB8AC3E}">
        <p14:creationId xmlns:p14="http://schemas.microsoft.com/office/powerpoint/2010/main" val="2777446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10" name="Нижний колонтитул 9"/>
          <p:cNvSpPr>
            <a:spLocks noGrp="1"/>
          </p:cNvSpPr>
          <p:nvPr>
            <p:ph type="ftr" sz="quarter" idx="11"/>
          </p:nvPr>
        </p:nvSpPr>
        <p:spPr/>
        <p:txBody>
          <a:bodyPr/>
          <a:lstStyle/>
          <a:p>
            <a:endParaRPr lang="ru-RU">
              <a:solidFill>
                <a:srgbClr val="A5B592">
                  <a:shade val="75000"/>
                </a:srgbClr>
              </a:solidFill>
            </a:endParaRPr>
          </a:p>
        </p:txBody>
      </p:sp>
      <p:sp>
        <p:nvSpPr>
          <p:cNvPr id="31" name="Номер слайда 30"/>
          <p:cNvSpPr>
            <a:spLocks noGrp="1"/>
          </p:cNvSpPr>
          <p:nvPr>
            <p:ph type="sldNum" sz="quarter" idx="12"/>
          </p:nvPr>
        </p:nvSpPr>
        <p:spPr/>
        <p:txBody>
          <a:body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Tree>
    <p:extLst>
      <p:ext uri="{BB962C8B-B14F-4D97-AF65-F5344CB8AC3E}">
        <p14:creationId xmlns:p14="http://schemas.microsoft.com/office/powerpoint/2010/main" val="166030505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6" name="Нижний колонтитул 5"/>
          <p:cNvSpPr>
            <a:spLocks noGrp="1"/>
          </p:cNvSpPr>
          <p:nvPr>
            <p:ph type="ftr" sz="quarter" idx="11"/>
          </p:nvPr>
        </p:nvSpPr>
        <p:spPr/>
        <p:txBody>
          <a:bodyPr/>
          <a:lstStyle/>
          <a:p>
            <a:endParaRPr lang="ru-RU">
              <a:solidFill>
                <a:srgbClr val="A5B592">
                  <a:shade val="75000"/>
                </a:srgbClr>
              </a:solidFill>
            </a:endParaRPr>
          </a:p>
        </p:txBody>
      </p:sp>
      <p:sp>
        <p:nvSpPr>
          <p:cNvPr id="7" name="Номер слайда 6"/>
          <p:cNvSpPr>
            <a:spLocks noGrp="1"/>
          </p:cNvSpPr>
          <p:nvPr>
            <p:ph type="sldNum" sz="quarter" idx="12"/>
          </p:nvPr>
        </p:nvSpPr>
        <p:spPr>
          <a:xfrm>
            <a:off x="8229600" y="6477000"/>
            <a:ext cx="762000" cy="246888"/>
          </a:xfrm>
        </p:spPr>
        <p:txBody>
          <a:body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74621940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23.11.2015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21" name="Нижний колонтитул 20"/>
          <p:cNvSpPr>
            <a:spLocks noGrp="1"/>
          </p:cNvSpPr>
          <p:nvPr>
            <p:ph type="ftr" sz="quarter" idx="11"/>
          </p:nvPr>
        </p:nvSpPr>
        <p:spPr/>
        <p:txBody>
          <a:bodyPr/>
          <a:lstStyle/>
          <a:p>
            <a:endParaRPr lang="ru-RU">
              <a:solidFill>
                <a:srgbClr val="A5B592">
                  <a:shade val="75000"/>
                </a:srgb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Tree>
    <p:extLst>
      <p:ext uri="{BB962C8B-B14F-4D97-AF65-F5344CB8AC3E}">
        <p14:creationId xmlns:p14="http://schemas.microsoft.com/office/powerpoint/2010/main" val="358918800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24" name="Нижний колонтитул 23"/>
          <p:cNvSpPr>
            <a:spLocks noGrp="1"/>
          </p:cNvSpPr>
          <p:nvPr>
            <p:ph type="ftr" sz="quarter" idx="11"/>
          </p:nvPr>
        </p:nvSpPr>
        <p:spPr/>
        <p:txBody>
          <a:bodyPr/>
          <a:lstStyle/>
          <a:p>
            <a:endParaRPr lang="ru-RU">
              <a:solidFill>
                <a:srgbClr val="A5B592">
                  <a:shade val="75000"/>
                </a:srgbClr>
              </a:solidFill>
            </a:endParaRPr>
          </a:p>
        </p:txBody>
      </p:sp>
      <p:sp>
        <p:nvSpPr>
          <p:cNvPr id="7" name="Номер слайда 6"/>
          <p:cNvSpPr>
            <a:spLocks noGrp="1"/>
          </p:cNvSpPr>
          <p:nvPr>
            <p:ph type="sldNum" sz="quarter" idx="12"/>
          </p:nvPr>
        </p:nvSpPr>
        <p:spPr/>
        <p:txBody>
          <a:body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Tree>
    <p:extLst>
      <p:ext uri="{BB962C8B-B14F-4D97-AF65-F5344CB8AC3E}">
        <p14:creationId xmlns:p14="http://schemas.microsoft.com/office/powerpoint/2010/main" val="396769798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29" name="Нижний колонтитул 28"/>
          <p:cNvSpPr>
            <a:spLocks noGrp="1"/>
          </p:cNvSpPr>
          <p:nvPr>
            <p:ph type="ftr" sz="quarter" idx="11"/>
          </p:nvPr>
        </p:nvSpPr>
        <p:spPr/>
        <p:txBody>
          <a:bodyPr/>
          <a:lstStyle/>
          <a:p>
            <a:endParaRPr lang="ru-RU">
              <a:solidFill>
                <a:srgbClr val="A5B592">
                  <a:shade val="75000"/>
                </a:srgbClr>
              </a:solidFill>
            </a:endParaRPr>
          </a:p>
        </p:txBody>
      </p:sp>
      <p:sp>
        <p:nvSpPr>
          <p:cNvPr id="7" name="Номер слайда 6"/>
          <p:cNvSpPr>
            <a:spLocks noGrp="1"/>
          </p:cNvSpPr>
          <p:nvPr>
            <p:ph type="sldNum" sz="quarter" idx="12"/>
          </p:nvPr>
        </p:nvSpPr>
        <p:spPr/>
        <p:txBody>
          <a:body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Tree>
    <p:extLst>
      <p:ext uri="{BB962C8B-B14F-4D97-AF65-F5344CB8AC3E}">
        <p14:creationId xmlns:p14="http://schemas.microsoft.com/office/powerpoint/2010/main" val="2607158376"/>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5" name="Нижний колонтитул 4"/>
          <p:cNvSpPr>
            <a:spLocks noGrp="1"/>
          </p:cNvSpPr>
          <p:nvPr>
            <p:ph type="ftr" sz="quarter" idx="11"/>
          </p:nvPr>
        </p:nvSpPr>
        <p:spPr/>
        <p:txBody>
          <a:bodyPr/>
          <a:lstStyle/>
          <a:p>
            <a:endParaRPr lang="ru-RU">
              <a:solidFill>
                <a:srgbClr val="A5B592">
                  <a:shade val="75000"/>
                </a:srgbClr>
              </a:solidFill>
            </a:endParaRPr>
          </a:p>
        </p:txBody>
      </p:sp>
      <p:sp>
        <p:nvSpPr>
          <p:cNvPr id="31" name="Номер слайда 30"/>
          <p:cNvSpPr>
            <a:spLocks noGrp="1"/>
          </p:cNvSpPr>
          <p:nvPr>
            <p:ph type="sldNum" sz="quarter" idx="12"/>
          </p:nvPr>
        </p:nvSpPr>
        <p:spPr/>
        <p:txBody>
          <a:body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extLst>
      <p:ext uri="{BB962C8B-B14F-4D97-AF65-F5344CB8AC3E}">
        <p14:creationId xmlns:p14="http://schemas.microsoft.com/office/powerpoint/2010/main" val="90815090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5" name="Нижний колонтитул 4"/>
          <p:cNvSpPr>
            <a:spLocks noGrp="1"/>
          </p:cNvSpPr>
          <p:nvPr>
            <p:ph type="ftr" sz="quarter" idx="11"/>
          </p:nvPr>
        </p:nvSpPr>
        <p:spPr/>
        <p:txBody>
          <a:bodyPr/>
          <a:lstStyle/>
          <a:p>
            <a:endParaRPr lang="ru-RU">
              <a:solidFill>
                <a:srgbClr val="A5B592">
                  <a:shade val="75000"/>
                </a:srgb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Tree>
    <p:extLst>
      <p:ext uri="{BB962C8B-B14F-4D97-AF65-F5344CB8AC3E}">
        <p14:creationId xmlns:p14="http://schemas.microsoft.com/office/powerpoint/2010/main" val="146352089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5" name="Нижний колонтитул 4"/>
          <p:cNvSpPr>
            <a:spLocks noGrp="1"/>
          </p:cNvSpPr>
          <p:nvPr>
            <p:ph type="ftr" sz="quarter" idx="11"/>
          </p:nvPr>
        </p:nvSpPr>
        <p:spPr/>
        <p:txBody>
          <a:bodyPr/>
          <a:lstStyle/>
          <a:p>
            <a:endParaRPr lang="ru-RU">
              <a:solidFill>
                <a:srgbClr val="A5B592">
                  <a:shade val="75000"/>
                </a:srgbClr>
              </a:solidFill>
            </a:endParaRPr>
          </a:p>
        </p:txBody>
      </p:sp>
      <p:sp>
        <p:nvSpPr>
          <p:cNvPr id="6" name="Номер слайда 5"/>
          <p:cNvSpPr>
            <a:spLocks noGrp="1"/>
          </p:cNvSpPr>
          <p:nvPr>
            <p:ph type="sldNum" sz="quarter" idx="12"/>
          </p:nvPr>
        </p:nvSpPr>
        <p:spPr/>
        <p:txBody>
          <a:body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Tree>
    <p:extLst>
      <p:ext uri="{BB962C8B-B14F-4D97-AF65-F5344CB8AC3E}">
        <p14:creationId xmlns:p14="http://schemas.microsoft.com/office/powerpoint/2010/main" val="172096703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AndTx">
  <p:cSld name="Заголовок, два объект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863" y="96838"/>
            <a:ext cx="7158037" cy="1412875"/>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949325" y="1981200"/>
            <a:ext cx="3754438"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949325" y="4114800"/>
            <a:ext cx="3754438"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half" idx="3"/>
          </p:nvPr>
        </p:nvSpPr>
        <p:spPr>
          <a:xfrm>
            <a:off x="4856163" y="1981200"/>
            <a:ext cx="3754437"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5"/>
          <p:cNvSpPr>
            <a:spLocks noGrp="1"/>
          </p:cNvSpPr>
          <p:nvPr>
            <p:ph type="dt" sz="half" idx="10"/>
          </p:nvPr>
        </p:nvSpPr>
        <p:spPr>
          <a:xfrm>
            <a:off x="946150" y="6248400"/>
            <a:ext cx="1905000" cy="457200"/>
          </a:xfrm>
        </p:spPr>
        <p:txBody>
          <a:bodyPr/>
          <a:lstStyle>
            <a:lvl1pPr>
              <a:defRPr/>
            </a:lvl1pPr>
          </a:lstStyle>
          <a:p>
            <a:endParaRPr lang="ru-RU">
              <a:solidFill>
                <a:srgbClr val="A5B592">
                  <a:shade val="75000"/>
                </a:srgbClr>
              </a:solidFill>
            </a:endParaRPr>
          </a:p>
        </p:txBody>
      </p:sp>
      <p:sp>
        <p:nvSpPr>
          <p:cNvPr id="7" name="Нижний колонтитул 6"/>
          <p:cNvSpPr>
            <a:spLocks noGrp="1"/>
          </p:cNvSpPr>
          <p:nvPr>
            <p:ph type="ftr" sz="quarter" idx="11"/>
          </p:nvPr>
        </p:nvSpPr>
        <p:spPr>
          <a:xfrm>
            <a:off x="3352800" y="6248400"/>
            <a:ext cx="2895600" cy="457200"/>
          </a:xfrm>
        </p:spPr>
        <p:txBody>
          <a:bodyPr/>
          <a:lstStyle>
            <a:lvl1pPr>
              <a:defRPr/>
            </a:lvl1pPr>
          </a:lstStyle>
          <a:p>
            <a:endParaRPr lang="ru-RU">
              <a:solidFill>
                <a:srgbClr val="A5B592">
                  <a:shade val="75000"/>
                </a:srgbClr>
              </a:solidFill>
            </a:endParaRPr>
          </a:p>
        </p:txBody>
      </p:sp>
      <p:sp>
        <p:nvSpPr>
          <p:cNvPr id="8" name="Номер слайда 7"/>
          <p:cNvSpPr>
            <a:spLocks noGrp="1"/>
          </p:cNvSpPr>
          <p:nvPr>
            <p:ph type="sldNum" sz="quarter" idx="12"/>
          </p:nvPr>
        </p:nvSpPr>
        <p:spPr>
          <a:xfrm>
            <a:off x="6705600" y="6248400"/>
            <a:ext cx="1905000" cy="457200"/>
          </a:xfrm>
        </p:spPr>
        <p:txBody>
          <a:bodyPr/>
          <a:lstStyle>
            <a:lvl1pPr>
              <a:defRPr/>
            </a:lvl1pPr>
          </a:lstStyle>
          <a:p>
            <a:fld id="{7F339FE7-29B3-488D-88C0-FC4DB6DF0C32}" type="slidenum">
              <a:rPr lang="ru-RU">
                <a:solidFill>
                  <a:srgbClr val="A5B592">
                    <a:shade val="75000"/>
                  </a:srgbClr>
                </a:solidFill>
              </a:rPr>
              <a:pPr/>
              <a:t>‹#›</a:t>
            </a:fld>
            <a:endParaRPr lang="ru-RU">
              <a:solidFill>
                <a:srgbClr val="A5B592">
                  <a:shade val="75000"/>
                </a:srgbClr>
              </a:solidFill>
            </a:endParaRPr>
          </a:p>
        </p:txBody>
      </p:sp>
    </p:spTree>
    <p:extLst>
      <p:ext uri="{BB962C8B-B14F-4D97-AF65-F5344CB8AC3E}">
        <p14:creationId xmlns:p14="http://schemas.microsoft.com/office/powerpoint/2010/main" val="794703876"/>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00B1CBF4-D492-482A-8AB6-EEE11A299AAC}" type="datetimeFigureOut">
              <a:rPr lang="ru-RU" smtClean="0"/>
              <a:pPr/>
              <a:t>23.11.2015</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solidFill>
                <a:srgbClr val="2DA2BF">
                  <a:tint val="20000"/>
                </a:srgbClr>
              </a:solidFill>
            </a:endParaRPr>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23880383-DD3F-4277-BD3B-C958F71A3104}" type="slidenum">
              <a:rPr lang="ru-RU" smtClean="0"/>
              <a:pPr/>
              <a:t>‹#›</a:t>
            </a:fld>
            <a:endParaRPr lang="ru-RU"/>
          </a:p>
        </p:txBody>
      </p:sp>
    </p:spTree>
    <p:extLst>
      <p:ext uri="{BB962C8B-B14F-4D97-AF65-F5344CB8AC3E}">
        <p14:creationId xmlns:p14="http://schemas.microsoft.com/office/powerpoint/2010/main" val="15414942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B1CBF4-D492-482A-8AB6-EEE11A299AAC}" type="datetimeFigureOut">
              <a:rPr lang="ru-RU" smtClean="0">
                <a:solidFill>
                  <a:prstClr val="black"/>
                </a:solidFill>
              </a:rPr>
              <a:pPr/>
              <a:t>23.11.2015</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23880383-DD3F-4277-BD3B-C958F71A3104}" type="slidenum">
              <a:rPr lang="ru-RU" smtClean="0">
                <a:solidFill>
                  <a:prstClr val="black"/>
                </a:solidFill>
              </a:rPr>
              <a:pPr/>
              <a:t>‹#›</a:t>
            </a:fld>
            <a:endParaRPr lang="ru-RU">
              <a:solidFill>
                <a:prstClr val="black"/>
              </a:solidFill>
            </a:endParaRPr>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extLst>
      <p:ext uri="{BB962C8B-B14F-4D97-AF65-F5344CB8AC3E}">
        <p14:creationId xmlns:p14="http://schemas.microsoft.com/office/powerpoint/2010/main" val="300058526"/>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0B1CBF4-D492-482A-8AB6-EEE11A299AAC}" type="datetimeFigureOut">
              <a:rPr lang="ru-RU" smtClean="0">
                <a:solidFill>
                  <a:prstClr val="black"/>
                </a:solidFill>
              </a:rPr>
              <a:pPr/>
              <a:t>23.11.2015</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23880383-DD3F-4277-BD3B-C958F71A3104}" type="slidenum">
              <a:rPr lang="ru-RU" smtClean="0">
                <a:solidFill>
                  <a:prstClr val="black"/>
                </a:solidFill>
              </a:rPr>
              <a:pPr/>
              <a:t>‹#›</a:t>
            </a:fld>
            <a:endParaRPr lang="ru-RU">
              <a:solidFill>
                <a:prstClr val="black"/>
              </a:solidFill>
            </a:endParaRPr>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372720848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23.11.2015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0B1CBF4-D492-482A-8AB6-EEE11A299AAC}" type="datetimeFigureOut">
              <a:rPr lang="ru-RU" smtClean="0">
                <a:solidFill>
                  <a:prstClr val="black"/>
                </a:solidFill>
              </a:rPr>
              <a:pPr/>
              <a:t>23.11.2015</a:t>
            </a:fld>
            <a:endParaRPr lang="ru-RU">
              <a:solidFill>
                <a:prstClr val="black"/>
              </a:solidFill>
            </a:endParaRPr>
          </a:p>
        </p:txBody>
      </p:sp>
      <p:sp>
        <p:nvSpPr>
          <p:cNvPr id="6" name="Нижний колонтитул 5"/>
          <p:cNvSpPr>
            <a:spLocks noGrp="1"/>
          </p:cNvSpPr>
          <p:nvPr>
            <p:ph type="ftr" sz="quarter" idx="11"/>
          </p:nvPr>
        </p:nvSpPr>
        <p:spPr/>
        <p:txBody>
          <a:bodyPr/>
          <a:lstStyle>
            <a:extLst/>
          </a:lstStyle>
          <a:p>
            <a:endParaRPr lang="ru-RU">
              <a:solidFill>
                <a:prstClr val="black"/>
              </a:solidFill>
            </a:endParaRPr>
          </a:p>
        </p:txBody>
      </p:sp>
      <p:sp>
        <p:nvSpPr>
          <p:cNvPr id="7" name="Номер слайда 6"/>
          <p:cNvSpPr>
            <a:spLocks noGrp="1"/>
          </p:cNvSpPr>
          <p:nvPr>
            <p:ph type="sldNum" sz="quarter" idx="12"/>
          </p:nvPr>
        </p:nvSpPr>
        <p:spPr/>
        <p:txBody>
          <a:bodyPr/>
          <a:lstStyle>
            <a:extLst/>
          </a:lstStyle>
          <a:p>
            <a:fld id="{23880383-DD3F-4277-BD3B-C958F71A3104}" type="slidenum">
              <a:rPr lang="ru-RU" smtClean="0">
                <a:solidFill>
                  <a:prstClr val="black"/>
                </a:solidFill>
              </a:rPr>
              <a:pPr/>
              <a:t>‹#›</a:t>
            </a:fld>
            <a:endParaRPr lang="ru-RU">
              <a:solidFill>
                <a:prstClr val="black"/>
              </a:solidFill>
            </a:endParaRPr>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extLst>
      <p:ext uri="{BB962C8B-B14F-4D97-AF65-F5344CB8AC3E}">
        <p14:creationId xmlns:p14="http://schemas.microsoft.com/office/powerpoint/2010/main" val="29409922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0B1CBF4-D492-482A-8AB6-EEE11A299AAC}" type="datetimeFigureOut">
              <a:rPr lang="ru-RU" smtClean="0">
                <a:solidFill>
                  <a:prstClr val="black"/>
                </a:solidFill>
              </a:rPr>
              <a:pPr/>
              <a:t>23.11.2015</a:t>
            </a:fld>
            <a:endParaRPr lang="ru-RU">
              <a:solidFill>
                <a:prstClr val="black"/>
              </a:solidFill>
            </a:endParaRPr>
          </a:p>
        </p:txBody>
      </p:sp>
      <p:sp>
        <p:nvSpPr>
          <p:cNvPr id="8" name="Нижний колонтитул 7"/>
          <p:cNvSpPr>
            <a:spLocks noGrp="1"/>
          </p:cNvSpPr>
          <p:nvPr>
            <p:ph type="ftr" sz="quarter" idx="11"/>
          </p:nvPr>
        </p:nvSpPr>
        <p:spPr/>
        <p:txBody>
          <a:bodyPr/>
          <a:lstStyle>
            <a:extLst/>
          </a:lstStyle>
          <a:p>
            <a:endParaRPr lang="ru-RU">
              <a:solidFill>
                <a:prstClr val="black"/>
              </a:solidFill>
            </a:endParaRPr>
          </a:p>
        </p:txBody>
      </p:sp>
      <p:sp>
        <p:nvSpPr>
          <p:cNvPr id="9" name="Номер слайда 8"/>
          <p:cNvSpPr>
            <a:spLocks noGrp="1"/>
          </p:cNvSpPr>
          <p:nvPr>
            <p:ph type="sldNum" sz="quarter" idx="12"/>
          </p:nvPr>
        </p:nvSpPr>
        <p:spPr/>
        <p:txBody>
          <a:bodyPr/>
          <a:lstStyle>
            <a:extLst/>
          </a:lstStyle>
          <a:p>
            <a:fld id="{23880383-DD3F-4277-BD3B-C958F71A3104}"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177477249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00B1CBF4-D492-482A-8AB6-EEE11A299AAC}" type="datetimeFigureOut">
              <a:rPr lang="ru-RU" smtClean="0">
                <a:solidFill>
                  <a:prstClr val="black"/>
                </a:solidFill>
              </a:rPr>
              <a:pPr/>
              <a:t>23.11.2015</a:t>
            </a:fld>
            <a:endParaRPr lang="ru-RU">
              <a:solidFill>
                <a:prstClr val="black"/>
              </a:solidFill>
            </a:endParaRPr>
          </a:p>
        </p:txBody>
      </p:sp>
      <p:sp>
        <p:nvSpPr>
          <p:cNvPr id="4" name="Нижний колонтитул 3"/>
          <p:cNvSpPr>
            <a:spLocks noGrp="1"/>
          </p:cNvSpPr>
          <p:nvPr>
            <p:ph type="ftr" sz="quarter" idx="11"/>
          </p:nvPr>
        </p:nvSpPr>
        <p:spPr/>
        <p:txBody>
          <a:bodyPr/>
          <a:lstStyle>
            <a:extLst/>
          </a:lstStyle>
          <a:p>
            <a:endParaRPr lang="ru-RU">
              <a:solidFill>
                <a:prstClr val="black"/>
              </a:solidFill>
            </a:endParaRPr>
          </a:p>
        </p:txBody>
      </p:sp>
      <p:sp>
        <p:nvSpPr>
          <p:cNvPr id="5" name="Номер слайда 4"/>
          <p:cNvSpPr>
            <a:spLocks noGrp="1"/>
          </p:cNvSpPr>
          <p:nvPr>
            <p:ph type="sldNum" sz="quarter" idx="12"/>
          </p:nvPr>
        </p:nvSpPr>
        <p:spPr/>
        <p:txBody>
          <a:bodyPr/>
          <a:lstStyle>
            <a:extLst/>
          </a:lstStyle>
          <a:p>
            <a:fld id="{23880383-DD3F-4277-BD3B-C958F71A3104}" type="slidenum">
              <a:rPr lang="ru-RU" smtClean="0">
                <a:solidFill>
                  <a:prstClr val="black"/>
                </a:solidFill>
              </a:rPr>
              <a:pPr/>
              <a:t>‹#›</a:t>
            </a:fld>
            <a:endParaRPr lang="ru-RU">
              <a:solidFill>
                <a:prstClr val="black"/>
              </a:solidFill>
            </a:endParaRPr>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extLst>
      <p:ext uri="{BB962C8B-B14F-4D97-AF65-F5344CB8AC3E}">
        <p14:creationId xmlns:p14="http://schemas.microsoft.com/office/powerpoint/2010/main" val="276968062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00B1CBF4-D492-482A-8AB6-EEE11A299AAC}" type="datetimeFigureOut">
              <a:rPr lang="ru-RU" smtClean="0">
                <a:solidFill>
                  <a:prstClr val="black"/>
                </a:solidFill>
              </a:rPr>
              <a:pPr/>
              <a:t>23.11.2015</a:t>
            </a:fld>
            <a:endParaRPr lang="ru-RU">
              <a:solidFill>
                <a:prstClr val="black"/>
              </a:solidFill>
            </a:endParaRPr>
          </a:p>
        </p:txBody>
      </p:sp>
      <p:sp>
        <p:nvSpPr>
          <p:cNvPr id="3" name="Нижний колонтитул 2"/>
          <p:cNvSpPr>
            <a:spLocks noGrp="1"/>
          </p:cNvSpPr>
          <p:nvPr>
            <p:ph type="ftr" sz="quarter" idx="11"/>
          </p:nvPr>
        </p:nvSpPr>
        <p:spPr/>
        <p:txBody>
          <a:bodyPr/>
          <a:lstStyle>
            <a:extLst/>
          </a:lstStyle>
          <a:p>
            <a:endParaRPr lang="ru-RU">
              <a:solidFill>
                <a:prstClr val="black"/>
              </a:solidFill>
            </a:endParaRPr>
          </a:p>
        </p:txBody>
      </p:sp>
      <p:sp>
        <p:nvSpPr>
          <p:cNvPr id="4" name="Номер слайда 3"/>
          <p:cNvSpPr>
            <a:spLocks noGrp="1"/>
          </p:cNvSpPr>
          <p:nvPr>
            <p:ph type="sldNum" sz="quarter" idx="12"/>
          </p:nvPr>
        </p:nvSpPr>
        <p:spPr/>
        <p:txBody>
          <a:bodyPr/>
          <a:lstStyle>
            <a:extLst/>
          </a:lstStyle>
          <a:p>
            <a:fld id="{23880383-DD3F-4277-BD3B-C958F71A3104}"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390148200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00B1CBF4-D492-482A-8AB6-EEE11A299AAC}" type="datetimeFigureOut">
              <a:rPr lang="ru-RU" smtClean="0">
                <a:solidFill>
                  <a:prstClr val="black"/>
                </a:solidFill>
              </a:rPr>
              <a:pPr/>
              <a:t>23.11.2015</a:t>
            </a:fld>
            <a:endParaRPr lang="ru-RU">
              <a:solidFill>
                <a:prstClr val="black"/>
              </a:solidFill>
            </a:endParaRPr>
          </a:p>
        </p:txBody>
      </p:sp>
      <p:sp>
        <p:nvSpPr>
          <p:cNvPr id="6" name="Нижний колонтитул 5"/>
          <p:cNvSpPr>
            <a:spLocks noGrp="1"/>
          </p:cNvSpPr>
          <p:nvPr>
            <p:ph type="ftr" sz="quarter" idx="11"/>
          </p:nvPr>
        </p:nvSpPr>
        <p:spPr/>
        <p:txBody>
          <a:bodyPr/>
          <a:lstStyle>
            <a:extLst/>
          </a:lstStyle>
          <a:p>
            <a:endParaRPr lang="ru-RU">
              <a:solidFill>
                <a:prstClr val="black"/>
              </a:solidFill>
            </a:endParaRPr>
          </a:p>
        </p:txBody>
      </p:sp>
      <p:sp>
        <p:nvSpPr>
          <p:cNvPr id="7" name="Номер слайда 6"/>
          <p:cNvSpPr>
            <a:spLocks noGrp="1"/>
          </p:cNvSpPr>
          <p:nvPr>
            <p:ph type="sldNum" sz="quarter" idx="12"/>
          </p:nvPr>
        </p:nvSpPr>
        <p:spPr/>
        <p:txBody>
          <a:bodyPr/>
          <a:lstStyle>
            <a:extLst/>
          </a:lstStyle>
          <a:p>
            <a:fld id="{23880383-DD3F-4277-BD3B-C958F71A3104}"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341374333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00B1CBF4-D492-482A-8AB6-EEE11A299AAC}" type="datetimeFigureOut">
              <a:rPr lang="ru-RU" smtClean="0">
                <a:solidFill>
                  <a:prstClr val="black"/>
                </a:solidFill>
              </a:rPr>
              <a:pPr/>
              <a:t>23.11.2015</a:t>
            </a:fld>
            <a:endParaRPr lang="ru-RU">
              <a:solidFill>
                <a:prstClr val="black"/>
              </a:solidFill>
            </a:endParaRPr>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solidFill>
                <a:prstClr val="black"/>
              </a:solidFill>
            </a:endParaRPr>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23880383-DD3F-4277-BD3B-C958F71A3104}" type="slidenum">
              <a:rPr lang="ru-RU" smtClean="0">
                <a:solidFill>
                  <a:prstClr val="black"/>
                </a:solidFill>
              </a:rPr>
              <a:pPr/>
              <a:t>‹#›</a:t>
            </a:fld>
            <a:endParaRPr lang="ru-RU">
              <a:solidFill>
                <a:prstClr val="black"/>
              </a:solidFill>
            </a:endParaRPr>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182124491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B1CBF4-D492-482A-8AB6-EEE11A299AAC}" type="datetimeFigureOut">
              <a:rPr lang="ru-RU" smtClean="0">
                <a:solidFill>
                  <a:prstClr val="black"/>
                </a:solidFill>
              </a:rPr>
              <a:pPr/>
              <a:t>23.11.2015</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23880383-DD3F-4277-BD3B-C958F71A3104}"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363477633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B1CBF4-D492-482A-8AB6-EEE11A299AAC}" type="datetimeFigureOut">
              <a:rPr lang="ru-RU" smtClean="0">
                <a:solidFill>
                  <a:prstClr val="black"/>
                </a:solidFill>
              </a:rPr>
              <a:pPr/>
              <a:t>23.11.2015</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23880383-DD3F-4277-BD3B-C958F71A3104}"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373545786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solidFill>
                <a:srgbClr val="1F497D">
                  <a:tint val="60000"/>
                  <a:satMod val="155000"/>
                </a:srgbClr>
              </a:solidFill>
            </a:endParaRPr>
          </a:p>
        </p:txBody>
      </p:sp>
    </p:spTree>
    <p:extLst>
      <p:ext uri="{BB962C8B-B14F-4D97-AF65-F5344CB8AC3E}">
        <p14:creationId xmlns:p14="http://schemas.microsoft.com/office/powerpoint/2010/main" val="254602278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1F497D">
                  <a:tint val="60000"/>
                  <a:satMod val="155000"/>
                </a:srgbClr>
              </a:solidFill>
            </a:endParaRPr>
          </a:p>
        </p:txBody>
      </p:sp>
      <p:sp>
        <p:nvSpPr>
          <p:cNvPr id="6" name="Номер слайда 5"/>
          <p:cNvSpPr>
            <a:spLocks noGrp="1"/>
          </p:cNvSpPr>
          <p:nvPr>
            <p:ph type="sldNum" sz="quarter" idx="12"/>
          </p:nvPr>
        </p:nvSpPr>
        <p:spPr/>
        <p:txBody>
          <a:bodyPr/>
          <a:lstStyle>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Tree>
    <p:extLst>
      <p:ext uri="{BB962C8B-B14F-4D97-AF65-F5344CB8AC3E}">
        <p14:creationId xmlns:p14="http://schemas.microsoft.com/office/powerpoint/2010/main" val="352814295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23.11.2015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solidFill>
                <a:srgbClr val="1F497D">
                  <a:tint val="60000"/>
                  <a:satMod val="155000"/>
                </a:srgbClr>
              </a:solidFill>
            </a:endParaRPr>
          </a:p>
        </p:txBody>
      </p:sp>
    </p:spTree>
    <p:extLst>
      <p:ext uri="{BB962C8B-B14F-4D97-AF65-F5344CB8AC3E}">
        <p14:creationId xmlns:p14="http://schemas.microsoft.com/office/powerpoint/2010/main" val="7593490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1F497D">
                  <a:tint val="60000"/>
                  <a:satMod val="155000"/>
                </a:srgbClr>
              </a:solidFill>
            </a:endParaRPr>
          </a:p>
        </p:txBody>
      </p:sp>
      <p:sp>
        <p:nvSpPr>
          <p:cNvPr id="7" name="Номер слайда 6"/>
          <p:cNvSpPr>
            <a:spLocks noGrp="1"/>
          </p:cNvSpPr>
          <p:nvPr>
            <p:ph type="sldNum" sz="quarter" idx="12"/>
          </p:nvPr>
        </p:nvSpPr>
        <p:spPr>
          <a:xfrm>
            <a:off x="8641080" y="6514568"/>
            <a:ext cx="464288" cy="274320"/>
          </a:xfrm>
        </p:spPr>
        <p:txBody>
          <a:bodyPr/>
          <a:lstStyle>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4123365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a:endParaRPr lang="en-US">
              <a:solidFill>
                <a:prstClr val="white"/>
              </a:solidFill>
            </a:endParaRPr>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a:endParaRPr lang="en-US">
              <a:solidFill>
                <a:prstClr val="white"/>
              </a:solidFill>
            </a:endParaRPr>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8" name="Нижний колонтитул 7"/>
          <p:cNvSpPr>
            <a:spLocks noGrp="1"/>
          </p:cNvSpPr>
          <p:nvPr>
            <p:ph type="ftr" sz="quarter" idx="11"/>
          </p:nvPr>
        </p:nvSpPr>
        <p:spPr/>
        <p:txBody>
          <a:bodyPr/>
          <a:lstStyle>
            <a:extLst/>
          </a:lstStyle>
          <a:p>
            <a:endParaRPr lang="ru-RU">
              <a:solidFill>
                <a:srgbClr val="1F497D">
                  <a:tint val="60000"/>
                  <a:satMod val="155000"/>
                </a:srgbClr>
              </a:solidFill>
            </a:endParaRPr>
          </a:p>
        </p:txBody>
      </p:sp>
      <p:sp>
        <p:nvSpPr>
          <p:cNvPr id="9" name="Номер слайда 8"/>
          <p:cNvSpPr>
            <a:spLocks noGrp="1"/>
          </p:cNvSpPr>
          <p:nvPr>
            <p:ph type="sldNum" sz="quarter" idx="12"/>
          </p:nvPr>
        </p:nvSpPr>
        <p:spPr>
          <a:xfrm>
            <a:off x="8641080" y="6514568"/>
            <a:ext cx="464288" cy="274320"/>
          </a:xfrm>
        </p:spPr>
        <p:txBody>
          <a:bodyPr/>
          <a:lstStyle>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Tree>
    <p:extLst>
      <p:ext uri="{BB962C8B-B14F-4D97-AF65-F5344CB8AC3E}">
        <p14:creationId xmlns:p14="http://schemas.microsoft.com/office/powerpoint/2010/main" val="108985193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4" name="Нижний колонтитул 3"/>
          <p:cNvSpPr>
            <a:spLocks noGrp="1"/>
          </p:cNvSpPr>
          <p:nvPr>
            <p:ph type="ftr" sz="quarter" idx="11"/>
          </p:nvPr>
        </p:nvSpPr>
        <p:spPr/>
        <p:txBody>
          <a:bodyPr/>
          <a:lstStyle>
            <a:extLst/>
          </a:lstStyle>
          <a:p>
            <a:endParaRPr lang="ru-RU">
              <a:solidFill>
                <a:srgbClr val="1F497D">
                  <a:tint val="60000"/>
                  <a:satMod val="155000"/>
                </a:srgbClr>
              </a:solidFill>
            </a:endParaRPr>
          </a:p>
        </p:txBody>
      </p:sp>
      <p:sp>
        <p:nvSpPr>
          <p:cNvPr id="5" name="Номер слайда 4"/>
          <p:cNvSpPr>
            <a:spLocks noGrp="1"/>
          </p:cNvSpPr>
          <p:nvPr>
            <p:ph type="sldNum" sz="quarter" idx="12"/>
          </p:nvPr>
        </p:nvSpPr>
        <p:spPr/>
        <p:txBody>
          <a:bodyPr/>
          <a:lstStyle>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78964942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3" name="Нижний колонтитул 2"/>
          <p:cNvSpPr>
            <a:spLocks noGrp="1"/>
          </p:cNvSpPr>
          <p:nvPr>
            <p:ph type="ftr" sz="quarter" idx="11"/>
          </p:nvPr>
        </p:nvSpPr>
        <p:spPr/>
        <p:txBody>
          <a:bodyPr/>
          <a:lstStyle>
            <a:extLst/>
          </a:lstStyle>
          <a:p>
            <a:endParaRPr lang="ru-RU">
              <a:solidFill>
                <a:srgbClr val="1F497D">
                  <a:tint val="60000"/>
                  <a:satMod val="155000"/>
                </a:srgbClr>
              </a:solidFill>
            </a:endParaRPr>
          </a:p>
        </p:txBody>
      </p:sp>
      <p:sp>
        <p:nvSpPr>
          <p:cNvPr id="4" name="Номер слайда 3"/>
          <p:cNvSpPr>
            <a:spLocks noGrp="1"/>
          </p:cNvSpPr>
          <p:nvPr>
            <p:ph type="sldNum" sz="quarter" idx="12"/>
          </p:nvPr>
        </p:nvSpPr>
        <p:spPr/>
        <p:txBody>
          <a:bodyPr/>
          <a:lstStyle>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Tree>
    <p:extLst>
      <p:ext uri="{BB962C8B-B14F-4D97-AF65-F5344CB8AC3E}">
        <p14:creationId xmlns:p14="http://schemas.microsoft.com/office/powerpoint/2010/main" val="100921667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solidFill>
                <a:srgbClr val="1F497D">
                  <a:tint val="60000"/>
                  <a:satMod val="155000"/>
                </a:srgbClr>
              </a:solidFill>
            </a:endParaRPr>
          </a:p>
        </p:txBody>
      </p:sp>
    </p:spTree>
    <p:extLst>
      <p:ext uri="{BB962C8B-B14F-4D97-AF65-F5344CB8AC3E}">
        <p14:creationId xmlns:p14="http://schemas.microsoft.com/office/powerpoint/2010/main" val="15409484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solidFill>
                <a:srgbClr val="1F497D">
                  <a:tint val="60000"/>
                  <a:satMod val="155000"/>
                </a:srgbClr>
              </a:solidFill>
            </a:endParaRPr>
          </a:p>
        </p:txBody>
      </p:sp>
    </p:spTree>
    <p:extLst>
      <p:ext uri="{BB962C8B-B14F-4D97-AF65-F5344CB8AC3E}">
        <p14:creationId xmlns:p14="http://schemas.microsoft.com/office/powerpoint/2010/main" val="138424502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1F497D">
                  <a:tint val="60000"/>
                  <a:satMod val="155000"/>
                </a:srgbClr>
              </a:solidFill>
            </a:endParaRPr>
          </a:p>
        </p:txBody>
      </p:sp>
      <p:sp>
        <p:nvSpPr>
          <p:cNvPr id="6" name="Номер слайда 5"/>
          <p:cNvSpPr>
            <a:spLocks noGrp="1"/>
          </p:cNvSpPr>
          <p:nvPr>
            <p:ph type="sldNum" sz="quarter" idx="12"/>
          </p:nvPr>
        </p:nvSpPr>
        <p:spPr/>
        <p:txBody>
          <a:bodyPr/>
          <a:lstStyle>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Tree>
    <p:extLst>
      <p:ext uri="{BB962C8B-B14F-4D97-AF65-F5344CB8AC3E}">
        <p14:creationId xmlns:p14="http://schemas.microsoft.com/office/powerpoint/2010/main" val="420993176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1F497D">
                  <a:tint val="60000"/>
                  <a:satMod val="155000"/>
                </a:srgbClr>
              </a:solidFill>
            </a:endParaRPr>
          </a:p>
        </p:txBody>
      </p:sp>
      <p:sp>
        <p:nvSpPr>
          <p:cNvPr id="6" name="Номер слайда 5"/>
          <p:cNvSpPr>
            <a:spLocks noGrp="1"/>
          </p:cNvSpPr>
          <p:nvPr>
            <p:ph type="sldNum" sz="quarter" idx="12"/>
          </p:nvPr>
        </p:nvSpPr>
        <p:spPr/>
        <p:txBody>
          <a:bodyPr/>
          <a:lstStyle>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Tree>
    <p:extLst>
      <p:ext uri="{BB962C8B-B14F-4D97-AF65-F5344CB8AC3E}">
        <p14:creationId xmlns:p14="http://schemas.microsoft.com/office/powerpoint/2010/main" val="125720145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Tx">
  <p:cSld name="Заголовок, два объект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863" y="96838"/>
            <a:ext cx="7158037" cy="1412875"/>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949325" y="1981200"/>
            <a:ext cx="3754438"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949325" y="4114800"/>
            <a:ext cx="3754438"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half" idx="3"/>
          </p:nvPr>
        </p:nvSpPr>
        <p:spPr>
          <a:xfrm>
            <a:off x="4856163" y="1981200"/>
            <a:ext cx="3754437"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5"/>
          <p:cNvSpPr>
            <a:spLocks noGrp="1"/>
          </p:cNvSpPr>
          <p:nvPr>
            <p:ph type="dt" sz="half" idx="10"/>
          </p:nvPr>
        </p:nvSpPr>
        <p:spPr>
          <a:xfrm>
            <a:off x="946150" y="6248400"/>
            <a:ext cx="1905000" cy="457200"/>
          </a:xfrm>
        </p:spPr>
        <p:txBody>
          <a:bodyPr/>
          <a:lstStyle>
            <a:lvl1pPr>
              <a:defRPr/>
            </a:lvl1pPr>
          </a:lstStyle>
          <a:p>
            <a:endParaRPr lang="ru-RU">
              <a:solidFill>
                <a:srgbClr val="1F497D">
                  <a:tint val="60000"/>
                  <a:satMod val="155000"/>
                </a:srgbClr>
              </a:solidFill>
            </a:endParaRPr>
          </a:p>
        </p:txBody>
      </p:sp>
      <p:sp>
        <p:nvSpPr>
          <p:cNvPr id="7" name="Нижний колонтитул 6"/>
          <p:cNvSpPr>
            <a:spLocks noGrp="1"/>
          </p:cNvSpPr>
          <p:nvPr>
            <p:ph type="ftr" sz="quarter" idx="11"/>
          </p:nvPr>
        </p:nvSpPr>
        <p:spPr>
          <a:xfrm>
            <a:off x="3352800" y="6248400"/>
            <a:ext cx="2895600" cy="457200"/>
          </a:xfrm>
        </p:spPr>
        <p:txBody>
          <a:bodyPr/>
          <a:lstStyle>
            <a:lvl1pPr>
              <a:defRPr/>
            </a:lvl1pPr>
          </a:lstStyle>
          <a:p>
            <a:endParaRPr lang="ru-RU">
              <a:solidFill>
                <a:srgbClr val="1F497D">
                  <a:tint val="60000"/>
                  <a:satMod val="155000"/>
                </a:srgbClr>
              </a:solidFill>
            </a:endParaRPr>
          </a:p>
        </p:txBody>
      </p:sp>
      <p:sp>
        <p:nvSpPr>
          <p:cNvPr id="8" name="Номер слайда 7"/>
          <p:cNvSpPr>
            <a:spLocks noGrp="1"/>
          </p:cNvSpPr>
          <p:nvPr>
            <p:ph type="sldNum" sz="quarter" idx="12"/>
          </p:nvPr>
        </p:nvSpPr>
        <p:spPr>
          <a:xfrm>
            <a:off x="6705600" y="6248400"/>
            <a:ext cx="1905000" cy="457200"/>
          </a:xfrm>
        </p:spPr>
        <p:txBody>
          <a:bodyPr/>
          <a:lstStyle>
            <a:lvl1pPr>
              <a:defRPr/>
            </a:lvl1pPr>
          </a:lstStyle>
          <a:p>
            <a:fld id="{7F339FE7-29B3-488D-88C0-FC4DB6DF0C32}" type="slidenum">
              <a:rPr lang="ru-RU">
                <a:solidFill>
                  <a:srgbClr val="EEECE1">
                    <a:shade val="90000"/>
                  </a:srgbClr>
                </a:solidFill>
              </a:rPr>
              <a:pPr/>
              <a:t>‹#›</a:t>
            </a:fld>
            <a:endParaRPr lang="ru-RU">
              <a:solidFill>
                <a:srgbClr val="EEECE1">
                  <a:shade val="90000"/>
                </a:srgbClr>
              </a:solidFill>
            </a:endParaRPr>
          </a:p>
        </p:txBody>
      </p:sp>
    </p:spTree>
    <p:extLst>
      <p:ext uri="{BB962C8B-B14F-4D97-AF65-F5344CB8AC3E}">
        <p14:creationId xmlns:p14="http://schemas.microsoft.com/office/powerpoint/2010/main" val="300150023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23.11.2015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0B1CBF4-D492-482A-8AB6-EEE11A299AAC}" type="datetimeFigureOut">
              <a:rPr lang="ru-RU"/>
              <a:pPr/>
              <a:t>23.11.2015</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23880383-DD3F-4277-BD3B-C958F71A3104}" type="slidenum">
              <a:rPr lang="ru-RU"/>
              <a:pPr/>
              <a:t>‹#›</a:t>
            </a:fld>
            <a:endParaRPr lang="ru-RU"/>
          </a:p>
        </p:txBody>
      </p:sp>
    </p:spTree>
    <p:extLst>
      <p:ext uri="{BB962C8B-B14F-4D97-AF65-F5344CB8AC3E}">
        <p14:creationId xmlns:p14="http://schemas.microsoft.com/office/powerpoint/2010/main" val="32011385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B13F9A"/>
              </a:solidFill>
            </a:endParaRPr>
          </a:p>
        </p:txBody>
      </p:sp>
      <p:sp>
        <p:nvSpPr>
          <p:cNvPr id="6" name="Номер слайда 5"/>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2051115616"/>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solidFill>
                <a:srgbClr val="B13F9A"/>
              </a:solidFill>
            </a:endParaRPr>
          </a:p>
        </p:txBody>
      </p:sp>
      <p:sp>
        <p:nvSpPr>
          <p:cNvPr id="6" name="Номер слайда 5"/>
          <p:cNvSpPr>
            <a:spLocks noGrp="1"/>
          </p:cNvSpPr>
          <p:nvPr>
            <p:ph type="sldNum" sz="quarter" idx="12"/>
          </p:nvPr>
        </p:nvSpPr>
        <p:spPr>
          <a:xfrm>
            <a:off x="6733952" y="6555112"/>
            <a:ext cx="588336" cy="228600"/>
          </a:xfrm>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34874612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B13F9A"/>
              </a:solidFill>
            </a:endParaRPr>
          </a:p>
        </p:txBody>
      </p:sp>
      <p:sp>
        <p:nvSpPr>
          <p:cNvPr id="7" name="Номер слайда 6"/>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136605154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8" name="Нижний колонтитул 7"/>
          <p:cNvSpPr>
            <a:spLocks noGrp="1"/>
          </p:cNvSpPr>
          <p:nvPr>
            <p:ph type="ftr" sz="quarter" idx="11"/>
          </p:nvPr>
        </p:nvSpPr>
        <p:spPr/>
        <p:txBody>
          <a:bodyPr/>
          <a:lstStyle>
            <a:extLst/>
          </a:lstStyle>
          <a:p>
            <a:endParaRPr lang="ru-RU">
              <a:solidFill>
                <a:srgbClr val="B13F9A"/>
              </a:solidFill>
            </a:endParaRPr>
          </a:p>
        </p:txBody>
      </p:sp>
      <p:sp>
        <p:nvSpPr>
          <p:cNvPr id="9" name="Номер слайда 8"/>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362822892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4" name="Нижний колонтитул 3"/>
          <p:cNvSpPr>
            <a:spLocks noGrp="1"/>
          </p:cNvSpPr>
          <p:nvPr>
            <p:ph type="ftr" sz="quarter" idx="11"/>
          </p:nvPr>
        </p:nvSpPr>
        <p:spPr/>
        <p:txBody>
          <a:bodyPr/>
          <a:lstStyle>
            <a:extLst/>
          </a:lstStyle>
          <a:p>
            <a:endParaRPr lang="ru-RU">
              <a:solidFill>
                <a:srgbClr val="B13F9A"/>
              </a:solidFill>
            </a:endParaRPr>
          </a:p>
        </p:txBody>
      </p:sp>
      <p:sp>
        <p:nvSpPr>
          <p:cNvPr id="5" name="Номер слайда 4"/>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44375127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solidFill>
                <a:srgbClr val="B13F9A"/>
              </a:solidFill>
            </a:endParaRPr>
          </a:p>
        </p:txBody>
      </p:sp>
      <p:sp>
        <p:nvSpPr>
          <p:cNvPr id="4" name="Номер слайда 3"/>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45934354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B13F9A"/>
              </a:solidFill>
            </a:endParaRPr>
          </a:p>
        </p:txBody>
      </p:sp>
      <p:sp>
        <p:nvSpPr>
          <p:cNvPr id="7" name="Номер слайда 6"/>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382910268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00B1CBF4-D492-482A-8AB6-EEE11A299AAC}" type="datetimeFigureOut">
              <a:rPr lang="ru-RU" smtClean="0">
                <a:solidFill>
                  <a:srgbClr val="F4E7ED"/>
                </a:solidFill>
              </a:rPr>
              <a:pPr/>
              <a:t>23.11.2015</a:t>
            </a:fld>
            <a:endParaRPr lang="ru-RU">
              <a:solidFill>
                <a:srgbClr val="F4E7ED"/>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F4E7ED"/>
              </a:solidFill>
            </a:endParaRPr>
          </a:p>
        </p:txBody>
      </p:sp>
      <p:sp>
        <p:nvSpPr>
          <p:cNvPr id="7" name="Номер слайда 6"/>
          <p:cNvSpPr>
            <a:spLocks noGrp="1"/>
          </p:cNvSpPr>
          <p:nvPr>
            <p:ph type="sldNum" sz="quarter" idx="12"/>
          </p:nvPr>
        </p:nvSpPr>
        <p:spPr/>
        <p:txBody>
          <a:bodyPr/>
          <a:lstStyle>
            <a:extLst/>
          </a:lstStyle>
          <a:p>
            <a:fld id="{23880383-DD3F-4277-BD3B-C958F71A3104}" type="slidenum">
              <a:rPr lang="ru-RU" smtClean="0">
                <a:solidFill>
                  <a:srgbClr val="F4E7ED"/>
                </a:solidFill>
              </a:rPr>
              <a:pPr/>
              <a:t>‹#›</a:t>
            </a:fld>
            <a:endParaRPr lang="ru-RU">
              <a:solidFill>
                <a:srgbClr val="F4E7ED"/>
              </a:solidFill>
            </a:endParaRP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extLst>
      <p:ext uri="{BB962C8B-B14F-4D97-AF65-F5344CB8AC3E}">
        <p14:creationId xmlns:p14="http://schemas.microsoft.com/office/powerpoint/2010/main" val="9983194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B13F9A"/>
              </a:solidFill>
            </a:endParaRPr>
          </a:p>
        </p:txBody>
      </p:sp>
      <p:sp>
        <p:nvSpPr>
          <p:cNvPr id="6" name="Номер слайда 5"/>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224852279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23.11.2015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solidFill>
                <a:srgbClr val="B13F9A"/>
              </a:solidFill>
            </a:endParaRPr>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356170695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AndTx">
  <p:cSld name="Заголовок, два объект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863" y="96838"/>
            <a:ext cx="7158037" cy="1412875"/>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949325" y="1981200"/>
            <a:ext cx="3754438"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949325" y="4114800"/>
            <a:ext cx="3754438"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half" idx="3"/>
          </p:nvPr>
        </p:nvSpPr>
        <p:spPr>
          <a:xfrm>
            <a:off x="4856163" y="1981200"/>
            <a:ext cx="3754437"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5"/>
          <p:cNvSpPr>
            <a:spLocks noGrp="1"/>
          </p:cNvSpPr>
          <p:nvPr>
            <p:ph type="dt" sz="half" idx="10"/>
          </p:nvPr>
        </p:nvSpPr>
        <p:spPr>
          <a:xfrm>
            <a:off x="946150" y="6248400"/>
            <a:ext cx="1905000" cy="457200"/>
          </a:xfrm>
        </p:spPr>
        <p:txBody>
          <a:bodyPr/>
          <a:lstStyle>
            <a:lvl1pPr>
              <a:defRPr/>
            </a:lvl1pPr>
          </a:lstStyle>
          <a:p>
            <a:endParaRPr lang="ru-RU">
              <a:solidFill>
                <a:srgbClr val="B13F9A"/>
              </a:solidFill>
            </a:endParaRPr>
          </a:p>
        </p:txBody>
      </p:sp>
      <p:sp>
        <p:nvSpPr>
          <p:cNvPr id="7" name="Нижний колонтитул 6"/>
          <p:cNvSpPr>
            <a:spLocks noGrp="1"/>
          </p:cNvSpPr>
          <p:nvPr>
            <p:ph type="ftr" sz="quarter" idx="11"/>
          </p:nvPr>
        </p:nvSpPr>
        <p:spPr>
          <a:xfrm>
            <a:off x="3352800" y="6248400"/>
            <a:ext cx="2895600" cy="457200"/>
          </a:xfrm>
        </p:spPr>
        <p:txBody>
          <a:bodyPr/>
          <a:lstStyle>
            <a:lvl1pPr>
              <a:defRPr/>
            </a:lvl1pPr>
          </a:lstStyle>
          <a:p>
            <a:endParaRPr lang="ru-RU">
              <a:solidFill>
                <a:srgbClr val="B13F9A"/>
              </a:solidFill>
            </a:endParaRPr>
          </a:p>
        </p:txBody>
      </p:sp>
      <p:sp>
        <p:nvSpPr>
          <p:cNvPr id="8" name="Номер слайда 7"/>
          <p:cNvSpPr>
            <a:spLocks noGrp="1"/>
          </p:cNvSpPr>
          <p:nvPr>
            <p:ph type="sldNum" sz="quarter" idx="12"/>
          </p:nvPr>
        </p:nvSpPr>
        <p:spPr>
          <a:xfrm>
            <a:off x="6705600" y="6248400"/>
            <a:ext cx="1905000" cy="457200"/>
          </a:xfrm>
        </p:spPr>
        <p:txBody>
          <a:bodyPr/>
          <a:lstStyle>
            <a:lvl1pPr>
              <a:defRPr/>
            </a:lvl1pPr>
          </a:lstStyle>
          <a:p>
            <a:fld id="{7F339FE7-29B3-488D-88C0-FC4DB6DF0C32}" type="slidenum">
              <a:rPr lang="ru-RU">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1465994646"/>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xAndTwoObj">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152400"/>
            <a:ext cx="6870700" cy="16002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828800"/>
            <a:ext cx="3771900" cy="3657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10100" y="1828800"/>
            <a:ext cx="3771900" cy="1752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10100" y="3733800"/>
            <a:ext cx="3771900" cy="1752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5"/>
          <p:cNvSpPr>
            <a:spLocks noGrp="1"/>
          </p:cNvSpPr>
          <p:nvPr>
            <p:ph type="dt" sz="half" idx="10"/>
          </p:nvPr>
        </p:nvSpPr>
        <p:spPr>
          <a:xfrm>
            <a:off x="1371600" y="6248400"/>
            <a:ext cx="1905000" cy="457200"/>
          </a:xfrm>
        </p:spPr>
        <p:txBody>
          <a:bodyPr/>
          <a:lstStyle>
            <a:lvl1pPr>
              <a:defRPr/>
            </a:lvl1pPr>
          </a:lstStyle>
          <a:p>
            <a:endParaRPr lang="ru-RU">
              <a:solidFill>
                <a:srgbClr val="B13F9A"/>
              </a:solidFill>
            </a:endParaRPr>
          </a:p>
        </p:txBody>
      </p:sp>
      <p:sp>
        <p:nvSpPr>
          <p:cNvPr id="7" name="Нижний колонтитул 6"/>
          <p:cNvSpPr>
            <a:spLocks noGrp="1"/>
          </p:cNvSpPr>
          <p:nvPr>
            <p:ph type="ftr" sz="quarter" idx="11"/>
          </p:nvPr>
        </p:nvSpPr>
        <p:spPr>
          <a:xfrm>
            <a:off x="3556000" y="6248400"/>
            <a:ext cx="2895600" cy="457200"/>
          </a:xfrm>
        </p:spPr>
        <p:txBody>
          <a:bodyPr/>
          <a:lstStyle>
            <a:lvl1pPr>
              <a:defRPr/>
            </a:lvl1pPr>
          </a:lstStyle>
          <a:p>
            <a:endParaRPr lang="ru-RU">
              <a:solidFill>
                <a:srgbClr val="B13F9A"/>
              </a:solidFill>
            </a:endParaRPr>
          </a:p>
        </p:txBody>
      </p:sp>
      <p:sp>
        <p:nvSpPr>
          <p:cNvPr id="8" name="Номер слайда 7"/>
          <p:cNvSpPr>
            <a:spLocks noGrp="1"/>
          </p:cNvSpPr>
          <p:nvPr>
            <p:ph type="sldNum" sz="quarter" idx="12"/>
          </p:nvPr>
        </p:nvSpPr>
        <p:spPr>
          <a:xfrm>
            <a:off x="6718300" y="6248400"/>
            <a:ext cx="1905000" cy="457200"/>
          </a:xfrm>
        </p:spPr>
        <p:txBody>
          <a:bodyPr/>
          <a:lstStyle>
            <a:lvl1pPr>
              <a:defRPr/>
            </a:lvl1pPr>
          </a:lstStyle>
          <a:p>
            <a:fld id="{69FB9DC8-9BCC-459D-8EB1-454FBB51EDD0}" type="slidenum">
              <a:rPr lang="ru-RU">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353394260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0B1CBF4-D492-482A-8AB6-EEE11A299AAC}" type="datetimeFigureOut">
              <a:rPr lang="ru-RU"/>
              <a:pPr/>
              <a:t>23.11.2015</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23880383-DD3F-4277-BD3B-C958F71A3104}" type="slidenum">
              <a:rPr lang="ru-RU"/>
              <a:pPr/>
              <a:t>‹#›</a:t>
            </a:fld>
            <a:endParaRPr lang="ru-RU"/>
          </a:p>
        </p:txBody>
      </p:sp>
    </p:spTree>
    <p:extLst>
      <p:ext uri="{BB962C8B-B14F-4D97-AF65-F5344CB8AC3E}">
        <p14:creationId xmlns:p14="http://schemas.microsoft.com/office/powerpoint/2010/main" val="19294975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B13F9A"/>
              </a:solidFill>
            </a:endParaRPr>
          </a:p>
        </p:txBody>
      </p:sp>
      <p:sp>
        <p:nvSpPr>
          <p:cNvPr id="6" name="Номер слайда 5"/>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37284216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solidFill>
                <a:srgbClr val="B13F9A"/>
              </a:solidFill>
            </a:endParaRPr>
          </a:p>
        </p:txBody>
      </p:sp>
      <p:sp>
        <p:nvSpPr>
          <p:cNvPr id="6" name="Номер слайда 5"/>
          <p:cNvSpPr>
            <a:spLocks noGrp="1"/>
          </p:cNvSpPr>
          <p:nvPr>
            <p:ph type="sldNum" sz="quarter" idx="12"/>
          </p:nvPr>
        </p:nvSpPr>
        <p:spPr>
          <a:xfrm>
            <a:off x="6733952" y="6555112"/>
            <a:ext cx="588336" cy="228600"/>
          </a:xfrm>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215757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B13F9A"/>
              </a:solidFill>
            </a:endParaRPr>
          </a:p>
        </p:txBody>
      </p:sp>
      <p:sp>
        <p:nvSpPr>
          <p:cNvPr id="7" name="Номер слайда 6"/>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197051249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8" name="Нижний колонтитул 7"/>
          <p:cNvSpPr>
            <a:spLocks noGrp="1"/>
          </p:cNvSpPr>
          <p:nvPr>
            <p:ph type="ftr" sz="quarter" idx="11"/>
          </p:nvPr>
        </p:nvSpPr>
        <p:spPr/>
        <p:txBody>
          <a:bodyPr/>
          <a:lstStyle>
            <a:extLst/>
          </a:lstStyle>
          <a:p>
            <a:endParaRPr lang="ru-RU">
              <a:solidFill>
                <a:srgbClr val="B13F9A"/>
              </a:solidFill>
            </a:endParaRPr>
          </a:p>
        </p:txBody>
      </p:sp>
      <p:sp>
        <p:nvSpPr>
          <p:cNvPr id="9" name="Номер слайда 8"/>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116969201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4" name="Нижний колонтитул 3"/>
          <p:cNvSpPr>
            <a:spLocks noGrp="1"/>
          </p:cNvSpPr>
          <p:nvPr>
            <p:ph type="ftr" sz="quarter" idx="11"/>
          </p:nvPr>
        </p:nvSpPr>
        <p:spPr/>
        <p:txBody>
          <a:bodyPr/>
          <a:lstStyle>
            <a:extLst/>
          </a:lstStyle>
          <a:p>
            <a:endParaRPr lang="ru-RU">
              <a:solidFill>
                <a:srgbClr val="B13F9A"/>
              </a:solidFill>
            </a:endParaRPr>
          </a:p>
        </p:txBody>
      </p:sp>
      <p:sp>
        <p:nvSpPr>
          <p:cNvPr id="5" name="Номер слайда 4"/>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117518727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solidFill>
                <a:srgbClr val="B13F9A"/>
              </a:solidFill>
            </a:endParaRPr>
          </a:p>
        </p:txBody>
      </p:sp>
      <p:sp>
        <p:nvSpPr>
          <p:cNvPr id="4" name="Номер слайда 3"/>
          <p:cNvSpPr>
            <a:spLocks noGrp="1"/>
          </p:cNvSpPr>
          <p:nvPr>
            <p:ph type="sldNum" sz="quarter" idx="12"/>
          </p:nvPr>
        </p:nvSpPr>
        <p:spPr/>
        <p:txBody>
          <a:bodyPr/>
          <a:lstStyle>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140488080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tags" Target="../tags/tag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image" Target="../media/image8.jpeg"/><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tags" Target="../tags/tag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tags" Target="../tags/tag3.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theme" Target="../theme/theme1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image" Target="../media/image8.jpeg"/><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tags" Target="../tags/tag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theme" Target="../theme/theme12.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5.jpe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7.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image" Target="../media/image7.jpeg"/><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image" Target="../media/image7.jpeg"/><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23.11.2015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lum/>
          </a:blip>
          <a:srcRect/>
          <a:stretch>
            <a:fillRect l="-10000" r="-10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prstClr val="black"/>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prstClr val="black"/>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AF061C1-0E05-4EFF-9A8E-8A548827CE74}" type="slidenum">
              <a:rPr lang="en-US">
                <a:solidFill>
                  <a:prstClr val="black"/>
                </a:solidFill>
              </a:rPr>
              <a:pPr fontAlgn="base">
                <a:spcBef>
                  <a:spcPct val="0"/>
                </a:spcBef>
                <a:spcAft>
                  <a:spcPct val="0"/>
                </a:spcAft>
                <a:defRPr/>
              </a:pPr>
              <a:t>‹#›</a:t>
            </a:fld>
            <a:endParaRPr lang="en-US">
              <a:solidFill>
                <a:prstClr val="black"/>
              </a:solidFill>
            </a:endParaRPr>
          </a:p>
        </p:txBody>
      </p:sp>
    </p:spTree>
    <p:extLst>
      <p:ext uri="{BB962C8B-B14F-4D97-AF65-F5344CB8AC3E}">
        <p14:creationId xmlns:p14="http://schemas.microsoft.com/office/powerpoint/2010/main" val="85722955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lum/>
          </a:blip>
          <a:srcRect/>
          <a:stretch>
            <a:fillRect l="-10000" r="-10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prstClr val="black"/>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prstClr val="black"/>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AF061C1-0E05-4EFF-9A8E-8A548827CE74}" type="slidenum">
              <a:rPr lang="en-US">
                <a:solidFill>
                  <a:prstClr val="black"/>
                </a:solidFill>
              </a:rPr>
              <a:pPr fontAlgn="base">
                <a:spcBef>
                  <a:spcPct val="0"/>
                </a:spcBef>
                <a:spcAft>
                  <a:spcPct val="0"/>
                </a:spcAft>
                <a:defRPr/>
              </a:pPr>
              <a:t>‹#›</a:t>
            </a:fld>
            <a:endParaRPr lang="en-US">
              <a:solidFill>
                <a:prstClr val="black"/>
              </a:solidFill>
            </a:endParaRPr>
          </a:p>
        </p:txBody>
      </p:sp>
    </p:spTree>
    <p:extLst>
      <p:ext uri="{BB962C8B-B14F-4D97-AF65-F5344CB8AC3E}">
        <p14:creationId xmlns:p14="http://schemas.microsoft.com/office/powerpoint/2010/main" val="2697607547"/>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B4C71EC6-210F-42DE-9C53-41977AD35B3D}" type="datetimeFigureOut">
              <a:rPr lang="ru-RU" smtClean="0">
                <a:solidFill>
                  <a:srgbClr val="F0A22E">
                    <a:shade val="75000"/>
                  </a:srgbClr>
                </a:solidFill>
              </a:rPr>
              <a:pPr/>
              <a:t>23.11.2015</a:t>
            </a:fld>
            <a:endParaRPr lang="ru-RU">
              <a:solidFill>
                <a:srgbClr val="F0A22E">
                  <a:shade val="75000"/>
                </a:srgbClr>
              </a:solidFill>
            </a:endParaRPr>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solidFill>
                <a:srgbClr val="F0A22E">
                  <a:shade val="75000"/>
                </a:srgbClr>
              </a:solidFill>
            </a:endParaRPr>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19B0651-EE4F-4900-A07F-96A6BFA9D0F0}" type="slidenum">
              <a:rPr lang="ru-RU" smtClean="0">
                <a:solidFill>
                  <a:srgbClr val="F0A22E">
                    <a:shade val="75000"/>
                  </a:srgbClr>
                </a:solidFill>
              </a:rPr>
              <a:pPr/>
              <a:t>‹#›</a:t>
            </a:fld>
            <a:endParaRPr lang="ru-RU">
              <a:solidFill>
                <a:srgbClr val="F0A22E">
                  <a:shade val="75000"/>
                </a:srgbClr>
              </a:solidFill>
            </a:endParaRPr>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743474198"/>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solidFill>
                <a:prstClr val="white">
                  <a:shade val="50000"/>
                </a:prstClr>
              </a:solidFill>
            </a:endParaRPr>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43250628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0B1CBF4-D492-482A-8AB6-EEE11A299AAC}" type="datetimeFigureOut">
              <a:rPr lang="ru-RU" smtClean="0">
                <a:solidFill>
                  <a:srgbClr val="4E5B6F">
                    <a:shade val="90000"/>
                  </a:srgbClr>
                </a:solidFill>
              </a:rPr>
              <a:pPr/>
              <a:t>23.11.2015</a:t>
            </a:fld>
            <a:endParaRPr lang="ru-RU">
              <a:solidFill>
                <a:srgbClr val="4E5B6F">
                  <a:shade val="90000"/>
                </a:srgbClr>
              </a:solidFill>
            </a:endParaRPr>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solidFill>
                <a:srgbClr val="4E5B6F">
                  <a:shade val="90000"/>
                </a:srgbClr>
              </a:solidFill>
            </a:endParaRPr>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3880383-DD3F-4277-BD3B-C958F71A3104}" type="slidenum">
              <a:rPr lang="ru-RU" smtClean="0">
                <a:solidFill>
                  <a:srgbClr val="4E5B6F">
                    <a:shade val="90000"/>
                  </a:srgbClr>
                </a:solidFill>
              </a:rPr>
              <a:pPr/>
              <a:t>‹#›</a:t>
            </a:fld>
            <a:endParaRPr lang="ru-RU">
              <a:solidFill>
                <a:srgbClr val="4E5B6F">
                  <a:shade val="90000"/>
                </a:srgbClr>
              </a:solidFill>
            </a:endParaRPr>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34979524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0B1CBF4-D492-482A-8AB6-EEE11A299AAC}" type="datetimeFigureOut">
              <a:rPr lang="ru-RU" smtClean="0">
                <a:solidFill>
                  <a:prstClr val="white">
                    <a:shade val="50000"/>
                  </a:prstClr>
                </a:solidFill>
              </a:rPr>
              <a:pPr/>
              <a:t>23.11.2015</a:t>
            </a:fld>
            <a:endParaRPr lang="ru-RU">
              <a:solidFill>
                <a:prstClr val="white">
                  <a:shade val="50000"/>
                </a:prstClr>
              </a:solidFill>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solidFill>
                <a:prstClr val="white">
                  <a:shade val="50000"/>
                </a:prstClr>
              </a:solidFill>
            </a:endParaRPr>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3880383-DD3F-4277-BD3B-C958F71A3104}"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471337368"/>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0B1CBF4-D492-482A-8AB6-EEE11A299AAC}" type="datetimeFigureOut">
              <a:rPr lang="ru-RU" smtClean="0">
                <a:solidFill>
                  <a:srgbClr val="A5B592">
                    <a:shade val="75000"/>
                  </a:srgbClr>
                </a:solidFill>
              </a:rPr>
              <a:pPr/>
              <a:t>23.11.2015</a:t>
            </a:fld>
            <a:endParaRPr lang="ru-RU">
              <a:solidFill>
                <a:srgbClr val="A5B592">
                  <a:shade val="75000"/>
                </a:srgbClr>
              </a:solidFill>
            </a:endParaRPr>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solidFill>
                <a:srgbClr val="A5B592">
                  <a:shade val="75000"/>
                </a:srgbClr>
              </a:solidFill>
            </a:endParaRPr>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3880383-DD3F-4277-BD3B-C958F71A3104}" type="slidenum">
              <a:rPr lang="ru-RU" smtClean="0">
                <a:solidFill>
                  <a:srgbClr val="A5B592">
                    <a:shade val="75000"/>
                  </a:srgbClr>
                </a:solidFill>
              </a:rPr>
              <a:pPr/>
              <a:t>‹#›</a:t>
            </a:fld>
            <a:endParaRPr lang="ru-RU">
              <a:solidFill>
                <a:srgbClr val="A5B592">
                  <a:shade val="75000"/>
                </a:srgbClr>
              </a:solidFill>
            </a:endParaRPr>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30492743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0B1CBF4-D492-482A-8AB6-EEE11A299AAC}" type="datetimeFigureOut">
              <a:rPr lang="ru-RU" smtClean="0">
                <a:solidFill>
                  <a:prstClr val="black"/>
                </a:solidFill>
              </a:rPr>
              <a:pPr/>
              <a:t>23.11.2015</a:t>
            </a:fld>
            <a:endParaRPr lang="ru-RU">
              <a:solidFill>
                <a:prstClr val="black"/>
              </a:solidFill>
            </a:endParaRPr>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solidFill>
                <a:prstClr val="black"/>
              </a:solidFill>
            </a:endParaRPr>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3880383-DD3F-4277-BD3B-C958F71A3104}"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174451595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solidFill>
                <a:srgbClr val="1F497D">
                  <a:tint val="60000"/>
                  <a:satMod val="155000"/>
                </a:srgbClr>
              </a:solidFill>
            </a:endParaRPr>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00B1CBF4-D492-482A-8AB6-EEE11A299AAC}" type="datetimeFigureOut">
              <a:rPr lang="ru-RU" smtClean="0">
                <a:solidFill>
                  <a:srgbClr val="1F497D">
                    <a:tint val="60000"/>
                    <a:satMod val="155000"/>
                  </a:srgbClr>
                </a:solidFill>
              </a:rPr>
              <a:pPr/>
              <a:t>23.11.2015</a:t>
            </a:fld>
            <a:endParaRPr lang="ru-RU">
              <a:solidFill>
                <a:srgbClr val="1F497D">
                  <a:tint val="60000"/>
                  <a:satMod val="155000"/>
                </a:srgbClr>
              </a:solidFill>
            </a:endParaRPr>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23880383-DD3F-4277-BD3B-C958F71A3104}" type="slidenum">
              <a:rPr lang="ru-RU" smtClean="0">
                <a:solidFill>
                  <a:srgbClr val="EEECE1">
                    <a:shade val="90000"/>
                  </a:srgbClr>
                </a:solidFill>
              </a:rPr>
              <a:pPr/>
              <a:t>‹#›</a:t>
            </a:fld>
            <a:endParaRPr lang="ru-RU">
              <a:solidFill>
                <a:srgbClr val="EEECE1">
                  <a:shade val="90000"/>
                </a:srgbClr>
              </a:solidFill>
            </a:endParaRPr>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extLst>
      <p:ext uri="{BB962C8B-B14F-4D97-AF65-F5344CB8AC3E}">
        <p14:creationId xmlns:p14="http://schemas.microsoft.com/office/powerpoint/2010/main" val="400404290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5"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solidFill>
                <a:srgbClr val="B13F9A"/>
              </a:solidFill>
            </a:endParaRPr>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3398112493"/>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0B1CBF4-D492-482A-8AB6-EEE11A299AAC}" type="datetimeFigureOut">
              <a:rPr lang="ru-RU" smtClean="0">
                <a:solidFill>
                  <a:srgbClr val="B13F9A"/>
                </a:solidFill>
              </a:rPr>
              <a:pPr/>
              <a:t>23.11.2015</a:t>
            </a:fld>
            <a:endParaRPr lang="ru-RU">
              <a:solidFill>
                <a:srgbClr val="B13F9A"/>
              </a:solidFill>
            </a:endParaRPr>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solidFill>
                <a:srgbClr val="B13F9A"/>
              </a:solidFill>
            </a:endParaRPr>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23880383-DD3F-4277-BD3B-C958F71A3104}" type="slidenum">
              <a:rPr lang="ru-RU" smtClean="0">
                <a:solidFill>
                  <a:srgbClr val="B13F9A"/>
                </a:solidFill>
              </a:rPr>
              <a:pPr/>
              <a:t>‹#›</a:t>
            </a:fld>
            <a:endParaRPr lang="ru-RU">
              <a:solidFill>
                <a:srgbClr val="B13F9A"/>
              </a:solidFill>
            </a:endParaRPr>
          </a:p>
        </p:txBody>
      </p:sp>
    </p:spTree>
    <p:extLst>
      <p:ext uri="{BB962C8B-B14F-4D97-AF65-F5344CB8AC3E}">
        <p14:creationId xmlns:p14="http://schemas.microsoft.com/office/powerpoint/2010/main" val="779038869"/>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05.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audio" Target="../media/audio1.wav"/><Relationship Id="rId7" Type="http://schemas.openxmlformats.org/officeDocument/2006/relationships/image" Target="../media/image39.wmf"/><Relationship Id="rId2" Type="http://schemas.openxmlformats.org/officeDocument/2006/relationships/notesSlide" Target="../notesSlides/notesSlide1.xml"/><Relationship Id="rId1" Type="http://schemas.openxmlformats.org/officeDocument/2006/relationships/slideLayout" Target="../slideLayouts/slideLayout64.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 Id="rId5" Type="http://schemas.openxmlformats.org/officeDocument/2006/relationships/image" Target="../media/image45.jpeg"/><Relationship Id="rId4" Type="http://schemas.openxmlformats.org/officeDocument/2006/relationships/image" Target="../media/image44.jpeg"/></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5.xml"/><Relationship Id="rId5" Type="http://schemas.openxmlformats.org/officeDocument/2006/relationships/image" Target="../media/image51.jpeg"/><Relationship Id="rId4" Type="http://schemas.openxmlformats.org/officeDocument/2006/relationships/image" Target="../media/image50.jpeg"/></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07.xml"/></Relationships>
</file>

<file path=ppt/slides/_rels/slide19.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slideLayout" Target="../slideLayouts/slideLayout37.xml"/><Relationship Id="rId1" Type="http://schemas.openxmlformats.org/officeDocument/2006/relationships/themeOverride" Target="../theme/themeOverride1.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9.png"/><Relationship Id="rId1" Type="http://schemas.openxmlformats.org/officeDocument/2006/relationships/slideLayout" Target="../slideLayouts/slideLayout116.xml"/><Relationship Id="rId5" Type="http://schemas.openxmlformats.org/officeDocument/2006/relationships/image" Target="../media/image61.jpe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6.xml"/><Relationship Id="rId5" Type="http://schemas.openxmlformats.org/officeDocument/2006/relationships/image" Target="../media/image65.jpeg"/><Relationship Id="rId4" Type="http://schemas.openxmlformats.org/officeDocument/2006/relationships/image" Target="../media/image64.jpeg"/></Relationships>
</file>

<file path=ppt/slides/_rels/slide2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4.xml"/><Relationship Id="rId5" Type="http://schemas.openxmlformats.org/officeDocument/2006/relationships/image" Target="../media/image69.jpeg"/><Relationship Id="rId4" Type="http://schemas.openxmlformats.org/officeDocument/2006/relationships/image" Target="../media/image68.jpeg"/></Relationships>
</file>

<file path=ppt/slides/_rels/slide2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6.xml"/><Relationship Id="rId5" Type="http://schemas.openxmlformats.org/officeDocument/2006/relationships/image" Target="../media/image73.jpeg"/><Relationship Id="rId4" Type="http://schemas.openxmlformats.org/officeDocument/2006/relationships/image" Target="../media/image72.jpeg"/></Relationships>
</file>

<file path=ppt/slides/_rels/slide24.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2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4.xml"/><Relationship Id="rId5" Type="http://schemas.openxmlformats.org/officeDocument/2006/relationships/image" Target="../media/image80.jpeg"/><Relationship Id="rId4" Type="http://schemas.openxmlformats.org/officeDocument/2006/relationships/image" Target="../media/image79.jpeg"/></Relationships>
</file>

<file path=ppt/slides/_rels/slide2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4.xml"/><Relationship Id="rId5" Type="http://schemas.openxmlformats.org/officeDocument/2006/relationships/image" Target="../media/image84.jpeg"/><Relationship Id="rId4" Type="http://schemas.openxmlformats.org/officeDocument/2006/relationships/image" Target="../media/image83.jpeg"/></Relationships>
</file>

<file path=ppt/slides/_rels/slide2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48.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28.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image" Target="../media/image91.jpeg"/><Relationship Id="rId7" Type="http://schemas.openxmlformats.org/officeDocument/2006/relationships/image" Target="../media/image95.jpeg"/><Relationship Id="rId2" Type="http://schemas.openxmlformats.org/officeDocument/2006/relationships/image" Target="../media/image90.jpeg"/><Relationship Id="rId1" Type="http://schemas.openxmlformats.org/officeDocument/2006/relationships/slideLayout" Target="../slideLayouts/slideLayout79.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92.jpeg"/></Relationships>
</file>

<file path=ppt/slides/_rels/slide29.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9.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92.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3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37.xml"/><Relationship Id="rId5" Type="http://schemas.openxmlformats.org/officeDocument/2006/relationships/image" Target="../media/image110.jpeg"/><Relationship Id="rId4" Type="http://schemas.openxmlformats.org/officeDocument/2006/relationships/image" Target="../media/image109.jpeg"/></Relationships>
</file>

<file path=ppt/slides/_rels/slide3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 Id="rId5" Type="http://schemas.openxmlformats.org/officeDocument/2006/relationships/image" Target="../media/image114.jpeg"/><Relationship Id="rId4" Type="http://schemas.openxmlformats.org/officeDocument/2006/relationships/image" Target="../media/image113.png"/></Relationships>
</file>

<file path=ppt/slides/_rels/slide3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92.xml"/><Relationship Id="rId6" Type="http://schemas.openxmlformats.org/officeDocument/2006/relationships/image" Target="../media/image119.png"/><Relationship Id="rId5" Type="http://schemas.openxmlformats.org/officeDocument/2006/relationships/image" Target="../media/image118.jpeg"/><Relationship Id="rId4" Type="http://schemas.openxmlformats.org/officeDocument/2006/relationships/image" Target="../media/image117.jpeg"/></Relationships>
</file>

<file path=ppt/slides/_rels/slide3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jpeg"/><Relationship Id="rId1" Type="http://schemas.openxmlformats.org/officeDocument/2006/relationships/slideLayout" Target="../slideLayouts/slideLayout2.xml"/><Relationship Id="rId4" Type="http://schemas.openxmlformats.org/officeDocument/2006/relationships/image" Target="../media/image122.jpeg"/></Relationships>
</file>

<file path=ppt/slides/_rels/slide35.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116.xml"/><Relationship Id="rId5" Type="http://schemas.openxmlformats.org/officeDocument/2006/relationships/image" Target="../media/image126.jpeg"/><Relationship Id="rId4" Type="http://schemas.openxmlformats.org/officeDocument/2006/relationships/image" Target="../media/image125.jpeg"/></Relationships>
</file>

<file path=ppt/slides/_rels/slide36.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118.xml"/></Relationships>
</file>

<file path=ppt/slides/_rels/slide37.xml.rels><?xml version="1.0" encoding="UTF-8" standalone="yes"?>
<Relationships xmlns="http://schemas.openxmlformats.org/package/2006/relationships"><Relationship Id="rId3" Type="http://schemas.openxmlformats.org/officeDocument/2006/relationships/hyperlink" Target="http://www.molgvardia.ru/files/u3/molodeg1.jpg" TargetMode="External"/><Relationship Id="rId2" Type="http://schemas.openxmlformats.org/officeDocument/2006/relationships/slideLayout" Target="../slideLayouts/slideLayout94.xml"/><Relationship Id="rId1" Type="http://schemas.openxmlformats.org/officeDocument/2006/relationships/themeOverride" Target="../theme/themeOverride2.xml"/><Relationship Id="rId4" Type="http://schemas.openxmlformats.org/officeDocument/2006/relationships/image" Target="../media/image129.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image" Target="../media/image13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2.png"/><Relationship Id="rId5" Type="http://schemas.openxmlformats.org/officeDocument/2006/relationships/image" Target="../media/image131.jpeg"/><Relationship Id="rId4" Type="http://schemas.openxmlformats.org/officeDocument/2006/relationships/image" Target="../media/image130.png"/></Relationships>
</file>

<file path=ppt/slides/_rels/slide39.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137.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5.xml"/></Relationships>
</file>

<file path=ppt/slides/_rels/slide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6.xml"/></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6506" y="3374676"/>
            <a:ext cx="3022530" cy="2320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Заголовок 1"/>
          <p:cNvSpPr txBox="1">
            <a:spLocks/>
          </p:cNvSpPr>
          <p:nvPr/>
        </p:nvSpPr>
        <p:spPr>
          <a:xfrm>
            <a:off x="626604" y="1412776"/>
            <a:ext cx="7772400"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400" b="1" i="0" u="none" strike="noStrike" kern="1600" cap="none" spc="0" normalizeH="0" baseline="0" noProof="0" dirty="0" smtClean="0">
                <a:ln>
                  <a:noFill/>
                </a:ln>
                <a:solidFill>
                  <a:sysClr val="windowText" lastClr="000000"/>
                </a:solidFill>
                <a:effectLst/>
                <a:uLnTx/>
                <a:uFillTx/>
                <a:latin typeface="Cambria"/>
                <a:ea typeface="Times New Roman"/>
                <a:cs typeface="Times New Roman"/>
              </a:rPr>
              <a:t>Республиканский  конкурс общеобразовательных организаций, развивающих ученическое самоуправление</a:t>
            </a:r>
            <a:endParaRPr kumimoji="0" lang="ru-RU" sz="2400" b="0" i="0" u="none" strike="noStrike" kern="1200" cap="none" spc="0" normalizeH="0" baseline="0" noProof="0" dirty="0">
              <a:ln>
                <a:noFill/>
              </a:ln>
              <a:solidFill>
                <a:sysClr val="windowText" lastClr="000000"/>
              </a:solidFill>
              <a:effectLst/>
              <a:uLnTx/>
              <a:uFillTx/>
              <a:latin typeface="Calibri"/>
              <a:ea typeface="+mj-ea"/>
              <a:cs typeface="+mj-cs"/>
            </a:endParaRPr>
          </a:p>
        </p:txBody>
      </p:sp>
      <p:sp>
        <p:nvSpPr>
          <p:cNvPr id="7" name="Подзаголовок 2"/>
          <p:cNvSpPr txBox="1">
            <a:spLocks/>
          </p:cNvSpPr>
          <p:nvPr/>
        </p:nvSpPr>
        <p:spPr>
          <a:xfrm>
            <a:off x="107504" y="260648"/>
            <a:ext cx="8856984" cy="324036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000" b="0" i="0" u="none" strike="noStrike" kern="1200" cap="none" spc="0" normalizeH="0" baseline="0" noProof="0" dirty="0" smtClean="0">
                <a:ln>
                  <a:noFill/>
                </a:ln>
                <a:solidFill>
                  <a:srgbClr val="C00000"/>
                </a:solidFill>
                <a:effectLst/>
                <a:uLnTx/>
                <a:uFillTx/>
                <a:latin typeface="Calibri"/>
                <a:ea typeface="+mn-ea"/>
                <a:cs typeface="+mn-cs"/>
              </a:rPr>
              <a:t>Муниципальное бюджетное общеобразовательное учреждение</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000" b="0" i="0" u="none" strike="noStrike" kern="1200" cap="none" spc="0" normalizeH="0" baseline="0" noProof="0" dirty="0" smtClean="0">
                <a:ln>
                  <a:noFill/>
                </a:ln>
                <a:solidFill>
                  <a:srgbClr val="C00000"/>
                </a:solidFill>
                <a:effectLst/>
                <a:uLnTx/>
                <a:uFillTx/>
                <a:latin typeface="Calibri"/>
                <a:ea typeface="+mn-ea"/>
                <a:cs typeface="+mn-cs"/>
              </a:rPr>
              <a:t>«</a:t>
            </a:r>
            <a:r>
              <a:rPr kumimoji="0" lang="ru-RU" sz="2000" b="0" i="0" u="none" strike="noStrike" kern="1200" cap="none" spc="0" normalizeH="0" baseline="0" noProof="0" dirty="0" err="1" smtClean="0">
                <a:ln>
                  <a:noFill/>
                </a:ln>
                <a:solidFill>
                  <a:srgbClr val="C00000"/>
                </a:solidFill>
                <a:effectLst/>
                <a:uLnTx/>
                <a:uFillTx/>
                <a:latin typeface="Calibri"/>
                <a:ea typeface="+mn-ea"/>
                <a:cs typeface="+mn-cs"/>
              </a:rPr>
              <a:t>Старокиязлинская</a:t>
            </a:r>
            <a:r>
              <a:rPr kumimoji="0" lang="ru-RU" sz="2000" b="0" i="0" u="none" strike="noStrike" kern="1200" cap="none" spc="0" normalizeH="0" baseline="0" noProof="0" dirty="0" smtClean="0">
                <a:ln>
                  <a:noFill/>
                </a:ln>
                <a:solidFill>
                  <a:srgbClr val="C00000"/>
                </a:solidFill>
                <a:effectLst/>
                <a:uLnTx/>
                <a:uFillTx/>
                <a:latin typeface="Calibri"/>
                <a:ea typeface="+mn-ea"/>
                <a:cs typeface="+mn-cs"/>
              </a:rPr>
              <a:t> средняя общеобразовательная школа»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000" b="0" i="0" u="none" strike="noStrike" kern="1200" cap="none" spc="0" normalizeH="0" baseline="0" noProof="0" dirty="0" err="1" smtClean="0">
                <a:ln>
                  <a:noFill/>
                </a:ln>
                <a:solidFill>
                  <a:srgbClr val="C00000"/>
                </a:solidFill>
                <a:effectLst/>
                <a:uLnTx/>
                <a:uFillTx/>
                <a:latin typeface="Calibri"/>
                <a:ea typeface="+mn-ea"/>
                <a:cs typeface="+mn-cs"/>
              </a:rPr>
              <a:t>Аксубаевского</a:t>
            </a:r>
            <a:r>
              <a:rPr kumimoji="0" lang="ru-RU" sz="2000" b="0" i="0" u="none" strike="noStrike" kern="1200" cap="none" spc="0" normalizeH="0" baseline="0" noProof="0" dirty="0" smtClean="0">
                <a:ln>
                  <a:noFill/>
                </a:ln>
                <a:solidFill>
                  <a:srgbClr val="C00000"/>
                </a:solidFill>
                <a:effectLst/>
                <a:uLnTx/>
                <a:uFillTx/>
                <a:latin typeface="Calibri"/>
                <a:ea typeface="+mn-ea"/>
                <a:cs typeface="+mn-cs"/>
              </a:rPr>
              <a:t> муниципального района Республики Татарстан</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b="0" i="0" u="none" strike="noStrike" kern="1200" cap="none" spc="0" normalizeH="0" baseline="0" noProof="0" dirty="0">
              <a:ln>
                <a:noFill/>
              </a:ln>
              <a:solidFill>
                <a:sysClr val="windowText" lastClr="000000">
                  <a:tint val="75000"/>
                </a:sysClr>
              </a:solidFill>
              <a:effectLst/>
              <a:uLnTx/>
              <a:uFillTx/>
              <a:latin typeface="Calibri"/>
              <a:ea typeface="+mn-ea"/>
              <a:cs typeface="+mn-cs"/>
            </a:endParaRPr>
          </a:p>
        </p:txBody>
      </p:sp>
      <p:sp>
        <p:nvSpPr>
          <p:cNvPr id="9" name="WordArt 4" descr="70%"/>
          <p:cNvSpPr>
            <a:spLocks noChangeArrowheads="1" noChangeShapeType="1" noTextEdit="1"/>
          </p:cNvSpPr>
          <p:nvPr/>
        </p:nvSpPr>
        <p:spPr bwMode="auto">
          <a:xfrm>
            <a:off x="626604" y="3068960"/>
            <a:ext cx="7312301" cy="1115110"/>
          </a:xfrm>
          <a:prstGeom prst="rect">
            <a:avLst/>
          </a:prstGeom>
        </p:spPr>
        <p:txBody>
          <a:bodyPr spcFirstLastPara="1" wrap="none" fromWordArt="1">
            <a:prstTxWarp prst="textArchUp">
              <a:avLst>
                <a:gd name="adj" fmla="val 11339443"/>
              </a:avLst>
            </a:prstTxWarp>
          </a:bodyPr>
          <a:lstStyle/>
          <a:p>
            <a:pPr algn="ctr"/>
            <a:r>
              <a:rPr lang="ru-RU" sz="3600" kern="10" dirty="0">
                <a:ln w="9525">
                  <a:solidFill>
                    <a:srgbClr val="000000"/>
                  </a:solidFill>
                  <a:round/>
                  <a:headEnd/>
                  <a:tailEnd/>
                </a:ln>
                <a:pattFill prst="pct70">
                  <a:fgClr>
                    <a:srgbClr val="FF9900"/>
                  </a:fgClr>
                  <a:bgClr>
                    <a:srgbClr val="FFFF00"/>
                  </a:bgClr>
                </a:pattFill>
                <a:latin typeface="Arial"/>
                <a:cs typeface="Arial"/>
              </a:rPr>
              <a:t>Детская организация</a:t>
            </a:r>
          </a:p>
        </p:txBody>
      </p:sp>
      <p:sp>
        <p:nvSpPr>
          <p:cNvPr id="10" name="WordArt 5"/>
          <p:cNvSpPr>
            <a:spLocks noChangeArrowheads="1" noChangeShapeType="1" noTextEdit="1"/>
          </p:cNvSpPr>
          <p:nvPr/>
        </p:nvSpPr>
        <p:spPr bwMode="auto">
          <a:xfrm>
            <a:off x="754571" y="4869160"/>
            <a:ext cx="7562850" cy="1651843"/>
          </a:xfrm>
          <a:prstGeom prst="rect">
            <a:avLst/>
          </a:prstGeom>
        </p:spPr>
        <p:txBody>
          <a:bodyPr wrap="none" fromWordArt="1">
            <a:prstTxWarp prst="textCurveUp">
              <a:avLst>
                <a:gd name="adj" fmla="val 48412"/>
              </a:avLst>
            </a:prstTxWarp>
          </a:bodyPr>
          <a:lstStyle/>
          <a:p>
            <a:pPr algn="ctr"/>
            <a:r>
              <a:rPr lang="ru-RU" sz="3600" kern="10" dirty="0" smtClean="0">
                <a:ln w="12700">
                  <a:solidFill>
                    <a:srgbClr val="000000"/>
                  </a:solidFill>
                  <a:round/>
                  <a:headEnd/>
                  <a:tailEnd/>
                </a:ln>
                <a:gradFill rotWithShape="0">
                  <a:gsLst>
                    <a:gs pos="0">
                      <a:srgbClr val="FFFF00"/>
                    </a:gs>
                    <a:gs pos="50000">
                      <a:srgbClr val="FF9900"/>
                    </a:gs>
                    <a:gs pos="100000">
                      <a:srgbClr val="FFFF00"/>
                    </a:gs>
                  </a:gsLst>
                  <a:lin ang="5905456" scaled="1"/>
                </a:gradFill>
                <a:effectLst>
                  <a:outerShdw dist="45791" dir="2021404" algn="ctr" rotWithShape="0">
                    <a:srgbClr val="808080">
                      <a:alpha val="80000"/>
                    </a:srgbClr>
                  </a:outerShdw>
                </a:effectLst>
                <a:latin typeface="Arial"/>
                <a:cs typeface="Arial"/>
              </a:rPr>
              <a:t>Имени </a:t>
            </a:r>
            <a:r>
              <a:rPr lang="ru-RU" sz="3600" kern="10" dirty="0" err="1" smtClean="0">
                <a:ln w="12700">
                  <a:solidFill>
                    <a:srgbClr val="000000"/>
                  </a:solidFill>
                  <a:round/>
                  <a:headEnd/>
                  <a:tailEnd/>
                </a:ln>
                <a:gradFill rotWithShape="0">
                  <a:gsLst>
                    <a:gs pos="0">
                      <a:srgbClr val="FFFF00"/>
                    </a:gs>
                    <a:gs pos="50000">
                      <a:srgbClr val="FF9900"/>
                    </a:gs>
                    <a:gs pos="100000">
                      <a:srgbClr val="FFFF00"/>
                    </a:gs>
                  </a:gsLst>
                  <a:lin ang="5905456" scaled="1"/>
                </a:gradFill>
                <a:effectLst>
                  <a:outerShdw dist="45791" dir="2021404" algn="ctr" rotWithShape="0">
                    <a:srgbClr val="808080">
                      <a:alpha val="80000"/>
                    </a:srgbClr>
                  </a:outerShdw>
                </a:effectLst>
                <a:latin typeface="Arial"/>
                <a:cs typeface="Arial"/>
              </a:rPr>
              <a:t>Камиля</a:t>
            </a:r>
            <a:r>
              <a:rPr lang="ru-RU" sz="3600" kern="10" dirty="0" smtClean="0">
                <a:ln w="12700">
                  <a:solidFill>
                    <a:srgbClr val="000000"/>
                  </a:solidFill>
                  <a:round/>
                  <a:headEnd/>
                  <a:tailEnd/>
                </a:ln>
                <a:gradFill rotWithShape="0">
                  <a:gsLst>
                    <a:gs pos="0">
                      <a:srgbClr val="FFFF00"/>
                    </a:gs>
                    <a:gs pos="50000">
                      <a:srgbClr val="FF9900"/>
                    </a:gs>
                    <a:gs pos="100000">
                      <a:srgbClr val="FFFF00"/>
                    </a:gs>
                  </a:gsLst>
                  <a:lin ang="5905456" scaled="1"/>
                </a:gradFill>
                <a:effectLst>
                  <a:outerShdw dist="45791" dir="2021404" algn="ctr" rotWithShape="0">
                    <a:srgbClr val="808080">
                      <a:alpha val="80000"/>
                    </a:srgbClr>
                  </a:outerShdw>
                </a:effectLst>
                <a:latin typeface="Arial"/>
                <a:cs typeface="Arial"/>
              </a:rPr>
              <a:t> Мухтарова</a:t>
            </a:r>
            <a:endParaRPr lang="ru-RU" sz="3600" kern="10" dirty="0">
              <a:ln w="12700">
                <a:solidFill>
                  <a:srgbClr val="000000"/>
                </a:solidFill>
                <a:round/>
                <a:headEnd/>
                <a:tailEnd/>
              </a:ln>
              <a:gradFill rotWithShape="0">
                <a:gsLst>
                  <a:gs pos="0">
                    <a:srgbClr val="FFFF00"/>
                  </a:gs>
                  <a:gs pos="50000">
                    <a:srgbClr val="FF9900"/>
                  </a:gs>
                  <a:gs pos="100000">
                    <a:srgbClr val="FFFF00"/>
                  </a:gs>
                </a:gsLst>
                <a:lin ang="5905456" scaled="1"/>
              </a:gradFill>
              <a:effectLst>
                <a:outerShdw dist="45791" dir="2021404" algn="ctr" rotWithShape="0">
                  <a:srgbClr val="808080">
                    <a:alpha val="80000"/>
                  </a:srgbClr>
                </a:outerShdw>
              </a:effectLst>
              <a:latin typeface="Arial"/>
              <a:cs typeface="Arial"/>
            </a:endParaRPr>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3501008"/>
            <a:ext cx="1544397" cy="192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758038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4)">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4)">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632"/>
            <a:ext cx="9144000" cy="682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ru-RU" dirty="0" smtClean="0"/>
              <a:t>Деятельность </a:t>
            </a:r>
            <a:endParaRPr lang="ru-RU" dirty="0"/>
          </a:p>
        </p:txBody>
      </p:sp>
      <p:sp>
        <p:nvSpPr>
          <p:cNvPr id="3" name="Объект 2"/>
          <p:cNvSpPr>
            <a:spLocks noGrp="1"/>
          </p:cNvSpPr>
          <p:nvPr>
            <p:ph idx="1"/>
          </p:nvPr>
        </p:nvSpPr>
        <p:spPr>
          <a:xfrm>
            <a:off x="206007" y="1940957"/>
            <a:ext cx="8435280" cy="4709120"/>
          </a:xfrm>
        </p:spPr>
        <p:txBody>
          <a:bodyPr>
            <a:normAutofit fontScale="40000" lnSpcReduction="20000"/>
          </a:bodyPr>
          <a:lstStyle/>
          <a:p>
            <a:r>
              <a:rPr lang="ru-RU" dirty="0">
                <a:solidFill>
                  <a:srgbClr val="333333"/>
                </a:solidFill>
                <a:latin typeface="Helvetica Neue"/>
              </a:rPr>
              <a:t>• </a:t>
            </a:r>
            <a:r>
              <a:rPr lang="ru-RU" sz="4500" dirty="0">
                <a:solidFill>
                  <a:srgbClr val="333333"/>
                </a:solidFill>
                <a:latin typeface="Times New Roman" pitchFamily="18" charset="0"/>
                <a:cs typeface="Times New Roman" pitchFamily="18" charset="0"/>
              </a:rPr>
              <a:t>Выступает от имени учащихся при решении вопросов жизни школы: изучает и формулирует мнение школьников по вопросам школьной жизни, представляет позицию учащихся в органах управления школой, разрабатывает предложения по совершенствованию учебно-воспитательного процесса;</a:t>
            </a:r>
            <a:r>
              <a:rPr lang="ru-RU" sz="4500" dirty="0">
                <a:latin typeface="Times New Roman" pitchFamily="18" charset="0"/>
                <a:cs typeface="Times New Roman" pitchFamily="18" charset="0"/>
              </a:rPr>
              <a:t/>
            </a:r>
            <a:br>
              <a:rPr lang="ru-RU" sz="4500" dirty="0">
                <a:latin typeface="Times New Roman" pitchFamily="18" charset="0"/>
                <a:cs typeface="Times New Roman" pitchFamily="18" charset="0"/>
              </a:rPr>
            </a:br>
            <a:r>
              <a:rPr lang="ru-RU" sz="4500" dirty="0">
                <a:solidFill>
                  <a:srgbClr val="333333"/>
                </a:solidFill>
                <a:latin typeface="Times New Roman" pitchFamily="18" charset="0"/>
                <a:cs typeface="Times New Roman" pitchFamily="18" charset="0"/>
              </a:rPr>
              <a:t>• Содействует реализации инициатив учащихся во внеурочной деятельности, создает условия для их реализации;</a:t>
            </a:r>
            <a:r>
              <a:rPr lang="ru-RU" sz="4500" dirty="0">
                <a:latin typeface="Times New Roman" pitchFamily="18" charset="0"/>
                <a:cs typeface="Times New Roman" pitchFamily="18" charset="0"/>
              </a:rPr>
              <a:t/>
            </a:r>
            <a:br>
              <a:rPr lang="ru-RU" sz="4500" dirty="0">
                <a:latin typeface="Times New Roman" pitchFamily="18" charset="0"/>
                <a:cs typeface="Times New Roman" pitchFamily="18" charset="0"/>
              </a:rPr>
            </a:br>
            <a:r>
              <a:rPr lang="ru-RU" sz="4500" dirty="0">
                <a:solidFill>
                  <a:srgbClr val="333333"/>
                </a:solidFill>
                <a:latin typeface="Times New Roman" pitchFamily="18" charset="0"/>
                <a:cs typeface="Times New Roman" pitchFamily="18" charset="0"/>
              </a:rPr>
              <a:t>• Содействует разрешению конфликтных вопросов: участвует в решении школьных проблем, согласовании интересов учащихся, учителей и родителей, организует работу по защите прав учащихся</a:t>
            </a:r>
            <a:r>
              <a:rPr lang="ru-RU" sz="4500" dirty="0" smtClean="0">
                <a:solidFill>
                  <a:srgbClr val="333333"/>
                </a:solidFill>
                <a:latin typeface="Times New Roman" pitchFamily="18" charset="0"/>
                <a:cs typeface="Times New Roman" pitchFamily="18" charset="0"/>
              </a:rPr>
              <a:t>.</a:t>
            </a:r>
          </a:p>
          <a:p>
            <a:pPr>
              <a:lnSpc>
                <a:spcPct val="115000"/>
              </a:lnSpc>
              <a:spcAft>
                <a:spcPts val="0"/>
              </a:spcAft>
            </a:pPr>
            <a:r>
              <a:rPr lang="ru-RU" sz="4500" dirty="0" smtClean="0">
                <a:latin typeface="Times New Roman" pitchFamily="18" charset="0"/>
                <a:ea typeface="Calibri"/>
                <a:cs typeface="Times New Roman" pitchFamily="18" charset="0"/>
              </a:rPr>
              <a:t>достижение </a:t>
            </a:r>
            <a:r>
              <a:rPr lang="ru-RU" sz="4500" dirty="0">
                <a:latin typeface="Times New Roman" pitchFamily="18" charset="0"/>
                <a:ea typeface="Calibri"/>
                <a:cs typeface="Times New Roman" pitchFamily="18" charset="0"/>
              </a:rPr>
              <a:t>школьниками соответствующего образовательного и культурного уровня;</a:t>
            </a:r>
            <a:endParaRPr lang="ru-RU" sz="4000" dirty="0">
              <a:latin typeface="Times New Roman" pitchFamily="18" charset="0"/>
              <a:ea typeface="Calibri"/>
              <a:cs typeface="Times New Roman" pitchFamily="18" charset="0"/>
            </a:endParaRPr>
          </a:p>
          <a:p>
            <a:pPr>
              <a:lnSpc>
                <a:spcPct val="115000"/>
              </a:lnSpc>
              <a:spcAft>
                <a:spcPts val="0"/>
              </a:spcAft>
            </a:pPr>
            <a:r>
              <a:rPr lang="ru-RU" sz="4500" dirty="0">
                <a:latin typeface="Times New Roman" pitchFamily="18" charset="0"/>
                <a:ea typeface="Calibri"/>
                <a:cs typeface="Times New Roman" pitchFamily="18" charset="0"/>
              </a:rPr>
              <a:t>адаптацию учащихся к жизни в обществе;</a:t>
            </a:r>
            <a:endParaRPr lang="ru-RU" sz="4000" dirty="0">
              <a:latin typeface="Times New Roman" pitchFamily="18" charset="0"/>
              <a:ea typeface="Calibri"/>
              <a:cs typeface="Times New Roman" pitchFamily="18" charset="0"/>
            </a:endParaRPr>
          </a:p>
          <a:p>
            <a:pPr>
              <a:lnSpc>
                <a:spcPct val="115000"/>
              </a:lnSpc>
              <a:spcAft>
                <a:spcPts val="0"/>
              </a:spcAft>
            </a:pPr>
            <a:r>
              <a:rPr lang="ru-RU" sz="4500" dirty="0">
                <a:latin typeface="Times New Roman" pitchFamily="18" charset="0"/>
                <a:ea typeface="Calibri"/>
                <a:cs typeface="Times New Roman" pitchFamily="18" charset="0"/>
              </a:rPr>
              <a:t>воспитание у школьников гражданственности, патриотизма, трудолюбия;</a:t>
            </a:r>
            <a:endParaRPr lang="ru-RU" sz="4000" dirty="0">
              <a:latin typeface="Times New Roman" pitchFamily="18" charset="0"/>
              <a:ea typeface="Calibri"/>
              <a:cs typeface="Times New Roman" pitchFamily="18" charset="0"/>
            </a:endParaRPr>
          </a:p>
          <a:p>
            <a:pPr>
              <a:lnSpc>
                <a:spcPct val="115000"/>
              </a:lnSpc>
              <a:spcAft>
                <a:spcPts val="0"/>
              </a:spcAft>
            </a:pPr>
            <a:r>
              <a:rPr lang="ru-RU" sz="4500" dirty="0">
                <a:latin typeface="Times New Roman" pitchFamily="18" charset="0"/>
                <a:ea typeface="Calibri"/>
                <a:cs typeface="Times New Roman" pitchFamily="18" charset="0"/>
              </a:rPr>
              <a:t>уважения к правам и свободам человека, любви к окружающей природе.</a:t>
            </a:r>
            <a:endParaRPr lang="ru-RU" sz="4000" dirty="0">
              <a:latin typeface="Times New Roman" pitchFamily="18" charset="0"/>
              <a:ea typeface="Calibri"/>
              <a:cs typeface="Times New Roman" pitchFamily="18" charset="0"/>
            </a:endParaRPr>
          </a:p>
          <a:p>
            <a:endParaRPr lang="ru-RU"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272" y="8550"/>
            <a:ext cx="1906993" cy="1906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443130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638"/>
            <a:ext cx="9144000" cy="682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ru-RU" dirty="0" smtClean="0"/>
              <a:t>принципы</a:t>
            </a:r>
            <a:endParaRPr lang="ru-RU" dirty="0"/>
          </a:p>
        </p:txBody>
      </p:sp>
      <p:sp>
        <p:nvSpPr>
          <p:cNvPr id="3" name="Объект 2"/>
          <p:cNvSpPr>
            <a:spLocks noGrp="1"/>
          </p:cNvSpPr>
          <p:nvPr>
            <p:ph idx="1"/>
          </p:nvPr>
        </p:nvSpPr>
        <p:spPr/>
        <p:txBody>
          <a:bodyPr>
            <a:normAutofit fontScale="62500" lnSpcReduction="20000"/>
          </a:bodyPr>
          <a:lstStyle/>
          <a:p>
            <a:r>
              <a:rPr lang="ru-RU" dirty="0">
                <a:solidFill>
                  <a:srgbClr val="333333"/>
                </a:solidFill>
                <a:latin typeface="Helvetica Neue"/>
              </a:rPr>
              <a:t>Деятельность школьного самоуправления строится на следующих </a:t>
            </a:r>
            <a:r>
              <a:rPr lang="ru-RU" b="1" dirty="0">
                <a:solidFill>
                  <a:srgbClr val="333333"/>
                </a:solidFill>
                <a:latin typeface="Helvetica Neue"/>
              </a:rPr>
              <a:t>основных принципах:</a:t>
            </a:r>
            <a:r>
              <a:rPr lang="ru-RU" dirty="0"/>
              <a:t/>
            </a:r>
            <a:br>
              <a:rPr lang="ru-RU" dirty="0"/>
            </a:br>
            <a:r>
              <a:rPr lang="ru-RU" dirty="0">
                <a:solidFill>
                  <a:srgbClr val="333333"/>
                </a:solidFill>
                <a:latin typeface="Helvetica Neue"/>
              </a:rPr>
              <a:t>1. Добровольность, равноправие всех членов самоуправления, законность и гласность.</a:t>
            </a:r>
            <a:r>
              <a:rPr lang="ru-RU" dirty="0"/>
              <a:t/>
            </a:r>
            <a:br>
              <a:rPr lang="ru-RU" dirty="0"/>
            </a:br>
            <a:r>
              <a:rPr lang="ru-RU" dirty="0">
                <a:solidFill>
                  <a:srgbClr val="333333"/>
                </a:solidFill>
                <a:latin typeface="Helvetica Neue"/>
              </a:rPr>
              <a:t>2. Приоритет интересов детей и подростков, приоритет общечеловеческих ценностей.</a:t>
            </a:r>
            <a:r>
              <a:rPr lang="ru-RU" dirty="0"/>
              <a:t/>
            </a:r>
            <a:br>
              <a:rPr lang="ru-RU" dirty="0"/>
            </a:br>
            <a:r>
              <a:rPr lang="ru-RU" dirty="0">
                <a:solidFill>
                  <a:srgbClr val="333333"/>
                </a:solidFill>
                <a:latin typeface="Helvetica Neue"/>
              </a:rPr>
              <a:t>3. Открытость для всех учеников - членов самоуправления и для сотрудничества с другими районными школьными организациями и коллективами, разделяющими его цели и задачи.</a:t>
            </a:r>
            <a:r>
              <a:rPr lang="ru-RU" dirty="0"/>
              <a:t/>
            </a:r>
            <a:br>
              <a:rPr lang="ru-RU" dirty="0"/>
            </a:br>
            <a:r>
              <a:rPr lang="ru-RU" dirty="0">
                <a:solidFill>
                  <a:srgbClr val="333333"/>
                </a:solidFill>
                <a:latin typeface="Helvetica Neue"/>
              </a:rPr>
              <a:t>4. Уважение к интересам, достоинству и мнению каждого члена самоуправления.</a:t>
            </a:r>
            <a:r>
              <a:rPr lang="ru-RU" dirty="0"/>
              <a:t/>
            </a:r>
            <a:br>
              <a:rPr lang="ru-RU" dirty="0"/>
            </a:br>
            <a:r>
              <a:rPr lang="ru-RU" dirty="0">
                <a:solidFill>
                  <a:srgbClr val="333333"/>
                </a:solidFill>
                <a:latin typeface="Helvetica Neue"/>
              </a:rPr>
              <a:t>5. Коллегиальность принятия решений.</a:t>
            </a:r>
            <a:r>
              <a:rPr lang="ru-RU" dirty="0"/>
              <a:t/>
            </a:r>
            <a:br>
              <a:rPr lang="ru-RU" dirty="0"/>
            </a:br>
            <a:r>
              <a:rPr lang="ru-RU" dirty="0">
                <a:solidFill>
                  <a:srgbClr val="333333"/>
                </a:solidFill>
                <a:latin typeface="Helvetica Neue"/>
              </a:rPr>
              <a:t>6. Взаимная и личная ответственность за выполнение принятых решений.</a:t>
            </a:r>
            <a:r>
              <a:rPr lang="ru-RU" dirty="0"/>
              <a:t/>
            </a:r>
            <a:br>
              <a:rPr lang="ru-RU" dirty="0"/>
            </a:br>
            <a:r>
              <a:rPr lang="ru-RU" dirty="0">
                <a:solidFill>
                  <a:srgbClr val="333333"/>
                </a:solidFill>
                <a:latin typeface="Helvetica Neue"/>
              </a:rPr>
              <a:t>7. Свобода дискуссий, гласность работы самоуправления.</a:t>
            </a:r>
            <a:r>
              <a:rPr lang="ru-RU" dirty="0"/>
              <a:t/>
            </a:r>
            <a:br>
              <a:rPr lang="ru-RU" dirty="0"/>
            </a:br>
            <a:r>
              <a:rPr lang="ru-RU" dirty="0">
                <a:solidFill>
                  <a:srgbClr val="333333"/>
                </a:solidFill>
                <a:latin typeface="Helvetica Neue"/>
              </a:rPr>
              <a:t>8. Уважение мнений меньшинства и большинства.</a:t>
            </a:r>
            <a:endParaRPr lang="ru-RU"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17" y="65560"/>
            <a:ext cx="2437917" cy="1519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173817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pPr eaLnBrk="1" hangingPunct="1">
              <a:defRPr/>
            </a:pPr>
            <a:r>
              <a:rPr lang="ru-RU" sz="4000" i="1" dirty="0" smtClean="0">
                <a:latin typeface="Arial Unicode MS" pitchFamily="34" charset="-128"/>
                <a:ea typeface="Arial Unicode MS" pitchFamily="34" charset="-128"/>
                <a:cs typeface="Arial Unicode MS" pitchFamily="34" charset="-128"/>
              </a:rPr>
              <a:t>Формы работы:</a:t>
            </a:r>
            <a:endParaRPr lang="ru-RU" sz="3800" i="1" dirty="0" smtClean="0">
              <a:latin typeface="Arial Unicode MS" pitchFamily="34" charset="-128"/>
              <a:ea typeface="Arial Unicode MS" pitchFamily="34" charset="-128"/>
              <a:cs typeface="Arial Unicode MS" pitchFamily="34" charset="-128"/>
            </a:endParaRPr>
          </a:p>
        </p:txBody>
      </p:sp>
      <p:sp>
        <p:nvSpPr>
          <p:cNvPr id="5" name="AutoShape 11"/>
          <p:cNvSpPr>
            <a:spLocks noGrp="1" noChangeArrowheads="1"/>
          </p:cNvSpPr>
          <p:nvPr>
            <p:ph idx="1"/>
          </p:nvPr>
        </p:nvSpPr>
        <p:spPr>
          <a:xfrm rot="704010">
            <a:off x="795338" y="1425575"/>
            <a:ext cx="3543300" cy="917575"/>
          </a:xfrm>
          <a:prstGeom prst="flowChartOnlineStorage">
            <a:avLst/>
          </a:prstGeom>
          <a:solidFill>
            <a:schemeClr val="accent1"/>
          </a:solidFill>
          <a:ln algn="ctr">
            <a:solidFill>
              <a:schemeClr val="tx1"/>
            </a:solidFill>
          </a:ln>
        </p:spPr>
        <p:txBody>
          <a:bodyPr wrap="none" anchor="ctr"/>
          <a:lstStyle/>
          <a:p>
            <a:pPr algn="ctr">
              <a:buFont typeface="Wingdings" pitchFamily="2" charset="2"/>
              <a:buNone/>
              <a:defRPr/>
            </a:pPr>
            <a:r>
              <a:rPr lang="ru-RU" sz="1600" dirty="0" smtClean="0"/>
              <a:t>конкурсы</a:t>
            </a:r>
            <a:endParaRPr lang="ru-RU" sz="1600" dirty="0"/>
          </a:p>
        </p:txBody>
      </p:sp>
      <p:pic>
        <p:nvPicPr>
          <p:cNvPr id="10243" name="Picture 98" descr="forest_1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56063"/>
            <a:ext cx="3619500" cy="280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AutoShape 11"/>
          <p:cNvSpPr>
            <a:spLocks noChangeArrowheads="1"/>
          </p:cNvSpPr>
          <p:nvPr/>
        </p:nvSpPr>
        <p:spPr bwMode="auto">
          <a:xfrm rot="1005205">
            <a:off x="476250" y="2678113"/>
            <a:ext cx="4032250" cy="457200"/>
          </a:xfrm>
          <a:prstGeom prst="flowChartOnlineStorage">
            <a:avLst/>
          </a:prstGeom>
          <a:solidFill>
            <a:schemeClr val="accent1"/>
          </a:solidFill>
          <a:ln w="9525" algn="ctr">
            <a:solidFill>
              <a:schemeClr val="tx1"/>
            </a:solidFill>
            <a:miter lim="800000"/>
            <a:headEnd/>
            <a:tailEnd/>
          </a:ln>
        </p:spPr>
        <p:txBody>
          <a:bodyPr wrap="none" anchor="ctr"/>
          <a:lstStyle/>
          <a:p>
            <a:pPr algn="ctr"/>
            <a:r>
              <a:rPr lang="ru-RU" sz="1600">
                <a:solidFill>
                  <a:prstClr val="black"/>
                </a:solidFill>
              </a:rPr>
              <a:t>Деловые игры</a:t>
            </a:r>
          </a:p>
        </p:txBody>
      </p:sp>
      <p:sp>
        <p:nvSpPr>
          <p:cNvPr id="9222" name="AutoShape 11"/>
          <p:cNvSpPr>
            <a:spLocks noChangeArrowheads="1"/>
          </p:cNvSpPr>
          <p:nvPr/>
        </p:nvSpPr>
        <p:spPr bwMode="auto">
          <a:xfrm rot="746593">
            <a:off x="420688" y="3400425"/>
            <a:ext cx="4032250" cy="457200"/>
          </a:xfrm>
          <a:prstGeom prst="flowChartOnlineStorage">
            <a:avLst/>
          </a:prstGeom>
          <a:solidFill>
            <a:schemeClr val="accent1"/>
          </a:solidFill>
          <a:ln w="9525" algn="ctr">
            <a:solidFill>
              <a:schemeClr val="tx1"/>
            </a:solidFill>
            <a:miter lim="800000"/>
            <a:headEnd/>
            <a:tailEnd/>
          </a:ln>
        </p:spPr>
        <p:txBody>
          <a:bodyPr wrap="none" anchor="ctr"/>
          <a:lstStyle/>
          <a:p>
            <a:pPr algn="ctr"/>
            <a:r>
              <a:rPr lang="ru-RU" sz="1600">
                <a:solidFill>
                  <a:prstClr val="black"/>
                </a:solidFill>
              </a:rPr>
              <a:t>праздники</a:t>
            </a:r>
          </a:p>
        </p:txBody>
      </p:sp>
      <p:sp>
        <p:nvSpPr>
          <p:cNvPr id="9223" name="AutoShape 11"/>
          <p:cNvSpPr>
            <a:spLocks noChangeArrowheads="1"/>
          </p:cNvSpPr>
          <p:nvPr/>
        </p:nvSpPr>
        <p:spPr bwMode="auto">
          <a:xfrm>
            <a:off x="1809750" y="4232275"/>
            <a:ext cx="4032250" cy="457200"/>
          </a:xfrm>
          <a:prstGeom prst="flowChartOnlineStorage">
            <a:avLst/>
          </a:prstGeom>
          <a:solidFill>
            <a:schemeClr val="accent1"/>
          </a:solidFill>
          <a:ln w="9525" algn="ctr">
            <a:solidFill>
              <a:schemeClr val="tx1"/>
            </a:solidFill>
            <a:miter lim="800000"/>
            <a:headEnd/>
            <a:tailEnd/>
          </a:ln>
        </p:spPr>
        <p:txBody>
          <a:bodyPr wrap="none" anchor="ctr"/>
          <a:lstStyle/>
          <a:p>
            <a:pPr algn="ctr"/>
            <a:r>
              <a:rPr lang="ru-RU" sz="1600">
                <a:solidFill>
                  <a:prstClr val="black"/>
                </a:solidFill>
              </a:rPr>
              <a:t>беседы</a:t>
            </a:r>
          </a:p>
        </p:txBody>
      </p:sp>
      <p:sp>
        <p:nvSpPr>
          <p:cNvPr id="9224" name="AutoShape 11"/>
          <p:cNvSpPr>
            <a:spLocks noChangeArrowheads="1"/>
          </p:cNvSpPr>
          <p:nvPr/>
        </p:nvSpPr>
        <p:spPr bwMode="auto">
          <a:xfrm>
            <a:off x="2952750" y="4660900"/>
            <a:ext cx="4032250" cy="457200"/>
          </a:xfrm>
          <a:prstGeom prst="flowChartOnlineStorage">
            <a:avLst/>
          </a:prstGeom>
          <a:solidFill>
            <a:schemeClr val="accent1"/>
          </a:solidFill>
          <a:ln w="9525" algn="ctr">
            <a:solidFill>
              <a:schemeClr val="tx1"/>
            </a:solidFill>
            <a:miter lim="800000"/>
            <a:headEnd/>
            <a:tailEnd/>
          </a:ln>
        </p:spPr>
        <p:txBody>
          <a:bodyPr wrap="none" anchor="ctr"/>
          <a:lstStyle/>
          <a:p>
            <a:pPr algn="ctr"/>
            <a:r>
              <a:rPr lang="ru-RU" sz="1600">
                <a:solidFill>
                  <a:prstClr val="black"/>
                </a:solidFill>
              </a:rPr>
              <a:t>сборы</a:t>
            </a:r>
          </a:p>
        </p:txBody>
      </p:sp>
      <p:sp>
        <p:nvSpPr>
          <p:cNvPr id="9225" name="AutoShape 11"/>
          <p:cNvSpPr>
            <a:spLocks noChangeArrowheads="1"/>
          </p:cNvSpPr>
          <p:nvPr/>
        </p:nvSpPr>
        <p:spPr bwMode="auto">
          <a:xfrm rot="631257">
            <a:off x="4572000" y="1231900"/>
            <a:ext cx="4032250" cy="642938"/>
          </a:xfrm>
          <a:prstGeom prst="flowChartOnlineStorage">
            <a:avLst/>
          </a:prstGeom>
          <a:solidFill>
            <a:schemeClr val="accent1"/>
          </a:solidFill>
          <a:ln w="9525" algn="ctr">
            <a:solidFill>
              <a:schemeClr val="tx1"/>
            </a:solidFill>
            <a:miter lim="800000"/>
            <a:headEnd/>
            <a:tailEnd/>
          </a:ln>
        </p:spPr>
        <p:txBody>
          <a:bodyPr wrap="none" anchor="ctr"/>
          <a:lstStyle/>
          <a:p>
            <a:pPr algn="ctr"/>
            <a:r>
              <a:rPr lang="ru-RU" sz="1600">
                <a:solidFill>
                  <a:prstClr val="black"/>
                </a:solidFill>
              </a:rPr>
              <a:t>экскурсии</a:t>
            </a:r>
          </a:p>
        </p:txBody>
      </p:sp>
      <p:sp>
        <p:nvSpPr>
          <p:cNvPr id="9226" name="AutoShape 11"/>
          <p:cNvSpPr>
            <a:spLocks noChangeArrowheads="1"/>
          </p:cNvSpPr>
          <p:nvPr/>
        </p:nvSpPr>
        <p:spPr bwMode="auto">
          <a:xfrm>
            <a:off x="4095750" y="5197475"/>
            <a:ext cx="4032250" cy="457200"/>
          </a:xfrm>
          <a:prstGeom prst="flowChartOnlineStorage">
            <a:avLst/>
          </a:prstGeom>
          <a:solidFill>
            <a:schemeClr val="accent1"/>
          </a:solidFill>
          <a:ln w="9525" algn="ctr">
            <a:solidFill>
              <a:schemeClr val="tx1"/>
            </a:solidFill>
            <a:miter lim="800000"/>
            <a:headEnd/>
            <a:tailEnd/>
          </a:ln>
        </p:spPr>
        <p:txBody>
          <a:bodyPr wrap="none" anchor="ctr"/>
          <a:lstStyle/>
          <a:p>
            <a:pPr algn="ctr"/>
            <a:r>
              <a:rPr lang="ru-RU" sz="1600">
                <a:solidFill>
                  <a:prstClr val="black"/>
                </a:solidFill>
              </a:rPr>
              <a:t>КВНы</a:t>
            </a:r>
          </a:p>
        </p:txBody>
      </p:sp>
      <p:sp>
        <p:nvSpPr>
          <p:cNvPr id="9227" name="AutoShape 11"/>
          <p:cNvSpPr>
            <a:spLocks noChangeArrowheads="1"/>
          </p:cNvSpPr>
          <p:nvPr/>
        </p:nvSpPr>
        <p:spPr bwMode="auto">
          <a:xfrm>
            <a:off x="4762500" y="5732463"/>
            <a:ext cx="4032250" cy="457200"/>
          </a:xfrm>
          <a:prstGeom prst="flowChartOnlineStorage">
            <a:avLst/>
          </a:prstGeom>
          <a:solidFill>
            <a:schemeClr val="accent1"/>
          </a:solidFill>
          <a:ln w="9525" algn="ctr">
            <a:solidFill>
              <a:schemeClr val="tx1"/>
            </a:solidFill>
            <a:miter lim="800000"/>
            <a:headEnd/>
            <a:tailEnd/>
          </a:ln>
        </p:spPr>
        <p:txBody>
          <a:bodyPr wrap="none" anchor="ctr"/>
          <a:lstStyle/>
          <a:p>
            <a:pPr algn="ctr"/>
            <a:r>
              <a:rPr lang="ru-RU" sz="1600">
                <a:solidFill>
                  <a:prstClr val="black"/>
                </a:solidFill>
              </a:rPr>
              <a:t>концерты</a:t>
            </a:r>
          </a:p>
        </p:txBody>
      </p:sp>
      <p:pic>
        <p:nvPicPr>
          <p:cNvPr id="13" name="Picture 2" descr="C:\Documents and Settings\Userq\Мои документы\фотки школы\SDC158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9063" y="1500188"/>
            <a:ext cx="1928812"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C:\Documents and Settings\Userq\Мои документы\фотки школа 5\PA27058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0688" y="2714625"/>
            <a:ext cx="1862137"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C:\Documents and Settings\Userq\Мои документы\фотки школа 5\SDC1041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5125" y="3857625"/>
            <a:ext cx="12144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C:\Documents and Settings\Userq\Мои документы\фотки школа 5\SDC1618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58063" y="5243513"/>
            <a:ext cx="1500187"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952752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p:cTn id="7" dur="500" fill="hold"/>
                                        <p:tgtEl>
                                          <p:spTgt spid="156674"/>
                                        </p:tgtEl>
                                        <p:attrNameLst>
                                          <p:attrName>ppt_w</p:attrName>
                                        </p:attrNameLst>
                                      </p:cBhvr>
                                      <p:tavLst>
                                        <p:tav tm="0">
                                          <p:val>
                                            <p:fltVal val="0"/>
                                          </p:val>
                                        </p:tav>
                                        <p:tav tm="100000">
                                          <p:val>
                                            <p:strVal val="#ppt_w"/>
                                          </p:val>
                                        </p:tav>
                                      </p:tavLst>
                                    </p:anim>
                                    <p:anim calcmode="lin" valueType="num">
                                      <p:cBhvr>
                                        <p:cTn id="8" dur="500" fill="hold"/>
                                        <p:tgtEl>
                                          <p:spTgt spid="156674"/>
                                        </p:tgtEl>
                                        <p:attrNameLst>
                                          <p:attrName>ppt_h</p:attrName>
                                        </p:attrNameLst>
                                      </p:cBhvr>
                                      <p:tavLst>
                                        <p:tav tm="0">
                                          <p:val>
                                            <p:fltVal val="0"/>
                                          </p:val>
                                        </p:tav>
                                        <p:tav tm="100000">
                                          <p:val>
                                            <p:strVal val="#ppt_h"/>
                                          </p:val>
                                        </p:tav>
                                      </p:tavLst>
                                    </p:anim>
                                    <p:animEffect transition="in" filter="fade">
                                      <p:cBhvr>
                                        <p:cTn id="9" dur="500"/>
                                        <p:tgtEl>
                                          <p:spTgt spid="156674"/>
                                        </p:tgtEl>
                                      </p:cBhvr>
                                    </p:animEffect>
                                  </p:childTnLst>
                                </p:cTn>
                              </p:par>
                            </p:childTnLst>
                          </p:cTn>
                        </p:par>
                        <p:par>
                          <p:cTn id="10" fill="hold" nodeType="afterGroup">
                            <p:stCondLst>
                              <p:cond delay="500"/>
                            </p:stCondLst>
                            <p:childTnLst>
                              <p:par>
                                <p:cTn id="11" presetID="25" presetClass="entr" presetSubtype="0" fill="hold" grpId="0" nodeType="afterEffect">
                                  <p:stCondLst>
                                    <p:cond delay="0"/>
                                  </p:stCondLst>
                                  <p:childTnLst>
                                    <p:set>
                                      <p:cBhvr>
                                        <p:cTn id="12" dur="1" fill="hold">
                                          <p:stCondLst>
                                            <p:cond delay="0"/>
                                          </p:stCondLst>
                                        </p:cTn>
                                        <p:tgtEl>
                                          <p:spTgt spid="9225"/>
                                        </p:tgtEl>
                                        <p:attrNameLst>
                                          <p:attrName>style.visibility</p:attrName>
                                        </p:attrNameLst>
                                      </p:cBhvr>
                                      <p:to>
                                        <p:strVal val="visible"/>
                                      </p:to>
                                    </p:set>
                                    <p:anim calcmode="lin" valueType="num">
                                      <p:cBhvr>
                                        <p:cTn id="13" dur="500" decel="50000" fill="hold">
                                          <p:stCondLst>
                                            <p:cond delay="0"/>
                                          </p:stCondLst>
                                        </p:cTn>
                                        <p:tgtEl>
                                          <p:spTgt spid="9225"/>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9225"/>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9225"/>
                                        </p:tgtEl>
                                        <p:attrNameLst>
                                          <p:attrName>ppt_w</p:attrName>
                                        </p:attrNameLst>
                                      </p:cBhvr>
                                      <p:tavLst>
                                        <p:tav tm="0">
                                          <p:val>
                                            <p:strVal val="#ppt_w*.05"/>
                                          </p:val>
                                        </p:tav>
                                        <p:tav tm="100000">
                                          <p:val>
                                            <p:strVal val="#ppt_w"/>
                                          </p:val>
                                        </p:tav>
                                      </p:tavLst>
                                    </p:anim>
                                    <p:anim calcmode="lin" valueType="num">
                                      <p:cBhvr>
                                        <p:cTn id="16" dur="1000" fill="hold"/>
                                        <p:tgtEl>
                                          <p:spTgt spid="9225"/>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9225"/>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9225"/>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9225"/>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9225"/>
                                        </p:tgtEl>
                                      </p:cBhvr>
                                    </p:animEffect>
                                  </p:childTnLst>
                                </p:cTn>
                              </p:par>
                            </p:childTnLst>
                          </p:cTn>
                        </p:par>
                        <p:par>
                          <p:cTn id="21" fill="hold" nodeType="afterGroup">
                            <p:stCondLst>
                              <p:cond delay="1500"/>
                            </p:stCondLst>
                            <p:childTnLst>
                              <p:par>
                                <p:cTn id="22" presetID="25" presetClass="entr" presetSubtype="0" fill="hold" grpId="0" nodeType="afterEffect">
                                  <p:stCondLst>
                                    <p:cond delay="0"/>
                                  </p:stCondLst>
                                  <p:childTnLst>
                                    <p:set>
                                      <p:cBhvr>
                                        <p:cTn id="23" dur="1" fill="hold">
                                          <p:stCondLst>
                                            <p:cond delay="0"/>
                                          </p:stCondLst>
                                        </p:cTn>
                                        <p:tgtEl>
                                          <p:spTgt spid="5">
                                            <p:bg/>
                                          </p:spTgt>
                                        </p:tgtEl>
                                        <p:attrNameLst>
                                          <p:attrName>style.visibility</p:attrName>
                                        </p:attrNameLst>
                                      </p:cBhvr>
                                      <p:to>
                                        <p:strVal val="visible"/>
                                      </p:to>
                                    </p:set>
                                    <p:anim calcmode="lin" valueType="num">
                                      <p:cBhvr>
                                        <p:cTn id="24" dur="500" decel="50000" fill="hold">
                                          <p:stCondLst>
                                            <p:cond delay="0"/>
                                          </p:stCondLst>
                                        </p:cTn>
                                        <p:tgtEl>
                                          <p:spTgt spid="5">
                                            <p:bg/>
                                          </p:spTgt>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5">
                                            <p:bg/>
                                          </p:spTgt>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5">
                                            <p:bg/>
                                          </p:spTgt>
                                        </p:tgtEl>
                                        <p:attrNameLst>
                                          <p:attrName>ppt_w</p:attrName>
                                        </p:attrNameLst>
                                      </p:cBhvr>
                                      <p:tavLst>
                                        <p:tav tm="0">
                                          <p:val>
                                            <p:strVal val="#ppt_w*.05"/>
                                          </p:val>
                                        </p:tav>
                                        <p:tav tm="100000">
                                          <p:val>
                                            <p:strVal val="#ppt_w"/>
                                          </p:val>
                                        </p:tav>
                                      </p:tavLst>
                                    </p:anim>
                                    <p:anim calcmode="lin" valueType="num">
                                      <p:cBhvr>
                                        <p:cTn id="27" dur="1000" fill="hold"/>
                                        <p:tgtEl>
                                          <p:spTgt spid="5">
                                            <p:bg/>
                                          </p:spTgt>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5">
                                            <p:bg/>
                                          </p:spTgt>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5">
                                            <p:bg/>
                                          </p:spTgt>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5">
                                            <p:bg/>
                                          </p:spTgt>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5">
                                            <p:bg/>
                                          </p:spTgt>
                                        </p:tgtEl>
                                      </p:cBhvr>
                                    </p:animEffect>
                                  </p:childTnLst>
                                </p:cTn>
                              </p:par>
                            </p:childTnLst>
                          </p:cTn>
                        </p:par>
                        <p:par>
                          <p:cTn id="32" fill="hold" nodeType="afterGroup">
                            <p:stCondLst>
                              <p:cond delay="2500"/>
                            </p:stCondLst>
                            <p:childTnLst>
                              <p:par>
                                <p:cTn id="33" presetID="25" presetClass="entr" presetSubtype="0" fill="hold" grpId="0" nodeType="after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 calcmode="lin" valueType="num">
                                      <p:cBhvr>
                                        <p:cTn id="35" dur="500" decel="50000" fill="hold">
                                          <p:stCondLst>
                                            <p:cond delay="0"/>
                                          </p:stCondLst>
                                        </p:cTn>
                                        <p:tgtEl>
                                          <p:spTgt spid="5">
                                            <p:txEl>
                                              <p:pRg st="0" end="0"/>
                                            </p:txEl>
                                          </p:spTgt>
                                        </p:tgtEl>
                                        <p:attrNameLst>
                                          <p:attrName>style.rotation</p:attrName>
                                        </p:attrNameLst>
                                      </p:cBhvr>
                                      <p:tavLst>
                                        <p:tav tm="0">
                                          <p:val>
                                            <p:fltVal val="-90"/>
                                          </p:val>
                                        </p:tav>
                                        <p:tav tm="100000">
                                          <p:val>
                                            <p:fltVal val="0"/>
                                          </p:val>
                                        </p:tav>
                                      </p:tavLst>
                                    </p:anim>
                                    <p:anim calcmode="lin" valueType="num">
                                      <p:cBhvr>
                                        <p:cTn id="36" dur="500" decel="50000" fill="hold">
                                          <p:stCondLst>
                                            <p:cond delay="0"/>
                                          </p:stCondLst>
                                        </p:cTn>
                                        <p:tgtEl>
                                          <p:spTgt spid="5">
                                            <p:txEl>
                                              <p:pRg st="0" end="0"/>
                                            </p:txEl>
                                          </p:spTgt>
                                        </p:tgtEl>
                                        <p:attrNameLst>
                                          <p:attrName>ppt_w</p:attrName>
                                        </p:attrNameLst>
                                      </p:cBhvr>
                                      <p:tavLst>
                                        <p:tav tm="0">
                                          <p:val>
                                            <p:strVal val="#ppt_w"/>
                                          </p:val>
                                        </p:tav>
                                        <p:tav tm="100000">
                                          <p:val>
                                            <p:strVal val="#ppt_w*.05"/>
                                          </p:val>
                                        </p:tav>
                                      </p:tavLst>
                                    </p:anim>
                                    <p:anim calcmode="lin" valueType="num">
                                      <p:cBhvr>
                                        <p:cTn id="37" dur="500" accel="50000" fill="hold">
                                          <p:stCondLst>
                                            <p:cond delay="500"/>
                                          </p:stCondLst>
                                        </p:cTn>
                                        <p:tgtEl>
                                          <p:spTgt spid="5">
                                            <p:txEl>
                                              <p:pRg st="0" end="0"/>
                                            </p:txEl>
                                          </p:spTgt>
                                        </p:tgtEl>
                                        <p:attrNameLst>
                                          <p:attrName>ppt_w</p:attrName>
                                        </p:attrNameLst>
                                      </p:cBhvr>
                                      <p:tavLst>
                                        <p:tav tm="0">
                                          <p:val>
                                            <p:strVal val="#ppt_w*.05"/>
                                          </p:val>
                                        </p:tav>
                                        <p:tav tm="100000">
                                          <p:val>
                                            <p:strVal val="#ppt_w"/>
                                          </p:val>
                                        </p:tav>
                                      </p:tavLst>
                                    </p:anim>
                                    <p:anim calcmode="lin" valueType="num">
                                      <p:cBhvr>
                                        <p:cTn id="38" dur="1000" fill="hold"/>
                                        <p:tgtEl>
                                          <p:spTgt spid="5">
                                            <p:txEl>
                                              <p:pRg st="0" end="0"/>
                                            </p:txEl>
                                          </p:spTgt>
                                        </p:tgtEl>
                                        <p:attrNameLst>
                                          <p:attrName>ppt_h</p:attrName>
                                        </p:attrNameLst>
                                      </p:cBhvr>
                                      <p:tavLst>
                                        <p:tav tm="0">
                                          <p:val>
                                            <p:strVal val="#ppt_h"/>
                                          </p:val>
                                        </p:tav>
                                        <p:tav tm="100000">
                                          <p:val>
                                            <p:strVal val="#ppt_h"/>
                                          </p:val>
                                        </p:tav>
                                      </p:tavLst>
                                    </p:anim>
                                    <p:anim calcmode="lin" valueType="num">
                                      <p:cBhvr>
                                        <p:cTn id="39" dur="500" decel="50000" fill="hold">
                                          <p:stCondLst>
                                            <p:cond delay="0"/>
                                          </p:stCondLst>
                                        </p:cTn>
                                        <p:tgtEl>
                                          <p:spTgt spid="5">
                                            <p:txEl>
                                              <p:pRg st="0" end="0"/>
                                            </p:txEl>
                                          </p:spTgt>
                                        </p:tgtEl>
                                        <p:attrNameLst>
                                          <p:attrName>ppt_x</p:attrName>
                                        </p:attrNameLst>
                                      </p:cBhvr>
                                      <p:tavLst>
                                        <p:tav tm="0">
                                          <p:val>
                                            <p:strVal val="#ppt_x+.4"/>
                                          </p:val>
                                        </p:tav>
                                        <p:tav tm="100000">
                                          <p:val>
                                            <p:strVal val="#ppt_x"/>
                                          </p:val>
                                        </p:tav>
                                      </p:tavLst>
                                    </p:anim>
                                    <p:anim calcmode="lin" valueType="num">
                                      <p:cBhvr>
                                        <p:cTn id="40" dur="500" decel="50000" fill="hold">
                                          <p:stCondLst>
                                            <p:cond delay="0"/>
                                          </p:stCondLst>
                                        </p:cTn>
                                        <p:tgtEl>
                                          <p:spTgt spid="5">
                                            <p:txEl>
                                              <p:pRg st="0" end="0"/>
                                            </p:txEl>
                                          </p:spTgt>
                                        </p:tgtEl>
                                        <p:attrNameLst>
                                          <p:attrName>ppt_y</p:attrName>
                                        </p:attrNameLst>
                                      </p:cBhvr>
                                      <p:tavLst>
                                        <p:tav tm="0">
                                          <p:val>
                                            <p:strVal val="#ppt_y-.2"/>
                                          </p:val>
                                        </p:tav>
                                        <p:tav tm="100000">
                                          <p:val>
                                            <p:strVal val="#ppt_y+.1"/>
                                          </p:val>
                                        </p:tav>
                                      </p:tavLst>
                                    </p:anim>
                                    <p:anim calcmode="lin" valueType="num">
                                      <p:cBhvr>
                                        <p:cTn id="41" dur="500" accel="50000" fill="hold">
                                          <p:stCondLst>
                                            <p:cond delay="500"/>
                                          </p:stCondLst>
                                        </p:cTn>
                                        <p:tgtEl>
                                          <p:spTgt spid="5">
                                            <p:txEl>
                                              <p:pRg st="0" end="0"/>
                                            </p:txEl>
                                          </p:spTgt>
                                        </p:tgtEl>
                                        <p:attrNameLst>
                                          <p:attrName>ppt_y</p:attrName>
                                        </p:attrNameLst>
                                      </p:cBhvr>
                                      <p:tavLst>
                                        <p:tav tm="0">
                                          <p:val>
                                            <p:strVal val="#ppt_y+.1"/>
                                          </p:val>
                                        </p:tav>
                                        <p:tav tm="100000">
                                          <p:val>
                                            <p:strVal val="#ppt_y"/>
                                          </p:val>
                                        </p:tav>
                                      </p:tavLst>
                                    </p:anim>
                                    <p:animEffect transition="in" filter="fade">
                                      <p:cBhvr>
                                        <p:cTn id="42" dur="1000" decel="50000">
                                          <p:stCondLst>
                                            <p:cond delay="0"/>
                                          </p:stCondLst>
                                        </p:cTn>
                                        <p:tgtEl>
                                          <p:spTgt spid="5">
                                            <p:txEl>
                                              <p:pRg st="0" end="0"/>
                                            </p:txEl>
                                          </p:spTgt>
                                        </p:tgtEl>
                                      </p:cBhvr>
                                    </p:animEffect>
                                  </p:childTnLst>
                                </p:cTn>
                              </p:par>
                            </p:childTnLst>
                          </p:cTn>
                        </p:par>
                        <p:par>
                          <p:cTn id="43" fill="hold" nodeType="afterGroup">
                            <p:stCondLst>
                              <p:cond delay="3500"/>
                            </p:stCondLst>
                            <p:childTnLst>
                              <p:par>
                                <p:cTn id="44" presetID="25" presetClass="entr" presetSubtype="0" fill="hold" grpId="0" nodeType="afterEffect">
                                  <p:stCondLst>
                                    <p:cond delay="0"/>
                                  </p:stCondLst>
                                  <p:childTnLst>
                                    <p:set>
                                      <p:cBhvr>
                                        <p:cTn id="45" dur="1" fill="hold">
                                          <p:stCondLst>
                                            <p:cond delay="0"/>
                                          </p:stCondLst>
                                        </p:cTn>
                                        <p:tgtEl>
                                          <p:spTgt spid="9221"/>
                                        </p:tgtEl>
                                        <p:attrNameLst>
                                          <p:attrName>style.visibility</p:attrName>
                                        </p:attrNameLst>
                                      </p:cBhvr>
                                      <p:to>
                                        <p:strVal val="visible"/>
                                      </p:to>
                                    </p:set>
                                    <p:anim calcmode="lin" valueType="num">
                                      <p:cBhvr>
                                        <p:cTn id="46" dur="500" decel="50000" fill="hold">
                                          <p:stCondLst>
                                            <p:cond delay="0"/>
                                          </p:stCondLst>
                                        </p:cTn>
                                        <p:tgtEl>
                                          <p:spTgt spid="9221"/>
                                        </p:tgtEl>
                                        <p:attrNameLst>
                                          <p:attrName>style.rotation</p:attrName>
                                        </p:attrNameLst>
                                      </p:cBhvr>
                                      <p:tavLst>
                                        <p:tav tm="0">
                                          <p:val>
                                            <p:fltVal val="-90"/>
                                          </p:val>
                                        </p:tav>
                                        <p:tav tm="100000">
                                          <p:val>
                                            <p:fltVal val="0"/>
                                          </p:val>
                                        </p:tav>
                                      </p:tavLst>
                                    </p:anim>
                                    <p:anim calcmode="lin" valueType="num">
                                      <p:cBhvr>
                                        <p:cTn id="47" dur="500" decel="50000" fill="hold">
                                          <p:stCondLst>
                                            <p:cond delay="0"/>
                                          </p:stCondLst>
                                        </p:cTn>
                                        <p:tgtEl>
                                          <p:spTgt spid="9221"/>
                                        </p:tgtEl>
                                        <p:attrNameLst>
                                          <p:attrName>ppt_w</p:attrName>
                                        </p:attrNameLst>
                                      </p:cBhvr>
                                      <p:tavLst>
                                        <p:tav tm="0">
                                          <p:val>
                                            <p:strVal val="#ppt_w"/>
                                          </p:val>
                                        </p:tav>
                                        <p:tav tm="100000">
                                          <p:val>
                                            <p:strVal val="#ppt_w*.05"/>
                                          </p:val>
                                        </p:tav>
                                      </p:tavLst>
                                    </p:anim>
                                    <p:anim calcmode="lin" valueType="num">
                                      <p:cBhvr>
                                        <p:cTn id="48" dur="500" accel="50000" fill="hold">
                                          <p:stCondLst>
                                            <p:cond delay="500"/>
                                          </p:stCondLst>
                                        </p:cTn>
                                        <p:tgtEl>
                                          <p:spTgt spid="9221"/>
                                        </p:tgtEl>
                                        <p:attrNameLst>
                                          <p:attrName>ppt_w</p:attrName>
                                        </p:attrNameLst>
                                      </p:cBhvr>
                                      <p:tavLst>
                                        <p:tav tm="0">
                                          <p:val>
                                            <p:strVal val="#ppt_w*.05"/>
                                          </p:val>
                                        </p:tav>
                                        <p:tav tm="100000">
                                          <p:val>
                                            <p:strVal val="#ppt_w"/>
                                          </p:val>
                                        </p:tav>
                                      </p:tavLst>
                                    </p:anim>
                                    <p:anim calcmode="lin" valueType="num">
                                      <p:cBhvr>
                                        <p:cTn id="49" dur="1000" fill="hold"/>
                                        <p:tgtEl>
                                          <p:spTgt spid="9221"/>
                                        </p:tgtEl>
                                        <p:attrNameLst>
                                          <p:attrName>ppt_h</p:attrName>
                                        </p:attrNameLst>
                                      </p:cBhvr>
                                      <p:tavLst>
                                        <p:tav tm="0">
                                          <p:val>
                                            <p:strVal val="#ppt_h"/>
                                          </p:val>
                                        </p:tav>
                                        <p:tav tm="100000">
                                          <p:val>
                                            <p:strVal val="#ppt_h"/>
                                          </p:val>
                                        </p:tav>
                                      </p:tavLst>
                                    </p:anim>
                                    <p:anim calcmode="lin" valueType="num">
                                      <p:cBhvr>
                                        <p:cTn id="50" dur="500" decel="50000" fill="hold">
                                          <p:stCondLst>
                                            <p:cond delay="0"/>
                                          </p:stCondLst>
                                        </p:cTn>
                                        <p:tgtEl>
                                          <p:spTgt spid="9221"/>
                                        </p:tgtEl>
                                        <p:attrNameLst>
                                          <p:attrName>ppt_x</p:attrName>
                                        </p:attrNameLst>
                                      </p:cBhvr>
                                      <p:tavLst>
                                        <p:tav tm="0">
                                          <p:val>
                                            <p:strVal val="#ppt_x+.4"/>
                                          </p:val>
                                        </p:tav>
                                        <p:tav tm="100000">
                                          <p:val>
                                            <p:strVal val="#ppt_x"/>
                                          </p:val>
                                        </p:tav>
                                      </p:tavLst>
                                    </p:anim>
                                    <p:anim calcmode="lin" valueType="num">
                                      <p:cBhvr>
                                        <p:cTn id="51" dur="500" decel="50000" fill="hold">
                                          <p:stCondLst>
                                            <p:cond delay="0"/>
                                          </p:stCondLst>
                                        </p:cTn>
                                        <p:tgtEl>
                                          <p:spTgt spid="9221"/>
                                        </p:tgtEl>
                                        <p:attrNameLst>
                                          <p:attrName>ppt_y</p:attrName>
                                        </p:attrNameLst>
                                      </p:cBhvr>
                                      <p:tavLst>
                                        <p:tav tm="0">
                                          <p:val>
                                            <p:strVal val="#ppt_y-.2"/>
                                          </p:val>
                                        </p:tav>
                                        <p:tav tm="100000">
                                          <p:val>
                                            <p:strVal val="#ppt_y+.1"/>
                                          </p:val>
                                        </p:tav>
                                      </p:tavLst>
                                    </p:anim>
                                    <p:anim calcmode="lin" valueType="num">
                                      <p:cBhvr>
                                        <p:cTn id="52" dur="500" accel="50000" fill="hold">
                                          <p:stCondLst>
                                            <p:cond delay="500"/>
                                          </p:stCondLst>
                                        </p:cTn>
                                        <p:tgtEl>
                                          <p:spTgt spid="9221"/>
                                        </p:tgtEl>
                                        <p:attrNameLst>
                                          <p:attrName>ppt_y</p:attrName>
                                        </p:attrNameLst>
                                      </p:cBhvr>
                                      <p:tavLst>
                                        <p:tav tm="0">
                                          <p:val>
                                            <p:strVal val="#ppt_y+.1"/>
                                          </p:val>
                                        </p:tav>
                                        <p:tav tm="100000">
                                          <p:val>
                                            <p:strVal val="#ppt_y"/>
                                          </p:val>
                                        </p:tav>
                                      </p:tavLst>
                                    </p:anim>
                                    <p:animEffect transition="in" filter="fade">
                                      <p:cBhvr>
                                        <p:cTn id="53" dur="1000" decel="50000">
                                          <p:stCondLst>
                                            <p:cond delay="0"/>
                                          </p:stCondLst>
                                        </p:cTn>
                                        <p:tgtEl>
                                          <p:spTgt spid="9221"/>
                                        </p:tgtEl>
                                      </p:cBhvr>
                                    </p:animEffect>
                                  </p:childTnLst>
                                </p:cTn>
                              </p:par>
                            </p:childTnLst>
                          </p:cTn>
                        </p:par>
                        <p:par>
                          <p:cTn id="54" fill="hold" nodeType="afterGroup">
                            <p:stCondLst>
                              <p:cond delay="4500"/>
                            </p:stCondLst>
                            <p:childTnLst>
                              <p:par>
                                <p:cTn id="55" presetID="25" presetClass="entr" presetSubtype="0" fill="hold" grpId="0" nodeType="afterEffect">
                                  <p:stCondLst>
                                    <p:cond delay="0"/>
                                  </p:stCondLst>
                                  <p:childTnLst>
                                    <p:set>
                                      <p:cBhvr>
                                        <p:cTn id="56" dur="1" fill="hold">
                                          <p:stCondLst>
                                            <p:cond delay="0"/>
                                          </p:stCondLst>
                                        </p:cTn>
                                        <p:tgtEl>
                                          <p:spTgt spid="9222"/>
                                        </p:tgtEl>
                                        <p:attrNameLst>
                                          <p:attrName>style.visibility</p:attrName>
                                        </p:attrNameLst>
                                      </p:cBhvr>
                                      <p:to>
                                        <p:strVal val="visible"/>
                                      </p:to>
                                    </p:set>
                                    <p:anim calcmode="lin" valueType="num">
                                      <p:cBhvr>
                                        <p:cTn id="57" dur="500" decel="50000" fill="hold">
                                          <p:stCondLst>
                                            <p:cond delay="0"/>
                                          </p:stCondLst>
                                        </p:cTn>
                                        <p:tgtEl>
                                          <p:spTgt spid="9222"/>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9222"/>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9222"/>
                                        </p:tgtEl>
                                        <p:attrNameLst>
                                          <p:attrName>ppt_w</p:attrName>
                                        </p:attrNameLst>
                                      </p:cBhvr>
                                      <p:tavLst>
                                        <p:tav tm="0">
                                          <p:val>
                                            <p:strVal val="#ppt_w*.05"/>
                                          </p:val>
                                        </p:tav>
                                        <p:tav tm="100000">
                                          <p:val>
                                            <p:strVal val="#ppt_w"/>
                                          </p:val>
                                        </p:tav>
                                      </p:tavLst>
                                    </p:anim>
                                    <p:anim calcmode="lin" valueType="num">
                                      <p:cBhvr>
                                        <p:cTn id="60" dur="1000" fill="hold"/>
                                        <p:tgtEl>
                                          <p:spTgt spid="9222"/>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9222"/>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9222"/>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9222"/>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9222"/>
                                        </p:tgtEl>
                                      </p:cBhvr>
                                    </p:animEffect>
                                  </p:childTnLst>
                                </p:cTn>
                              </p:par>
                            </p:childTnLst>
                          </p:cTn>
                        </p:par>
                        <p:par>
                          <p:cTn id="65" fill="hold" nodeType="afterGroup">
                            <p:stCondLst>
                              <p:cond delay="5500"/>
                            </p:stCondLst>
                            <p:childTnLst>
                              <p:par>
                                <p:cTn id="66" presetID="25" presetClass="entr" presetSubtype="0" fill="hold" grpId="0" nodeType="afterEffect">
                                  <p:stCondLst>
                                    <p:cond delay="0"/>
                                  </p:stCondLst>
                                  <p:childTnLst>
                                    <p:set>
                                      <p:cBhvr>
                                        <p:cTn id="67" dur="1" fill="hold">
                                          <p:stCondLst>
                                            <p:cond delay="0"/>
                                          </p:stCondLst>
                                        </p:cTn>
                                        <p:tgtEl>
                                          <p:spTgt spid="9223"/>
                                        </p:tgtEl>
                                        <p:attrNameLst>
                                          <p:attrName>style.visibility</p:attrName>
                                        </p:attrNameLst>
                                      </p:cBhvr>
                                      <p:to>
                                        <p:strVal val="visible"/>
                                      </p:to>
                                    </p:set>
                                    <p:anim calcmode="lin" valueType="num">
                                      <p:cBhvr>
                                        <p:cTn id="68" dur="500" decel="50000" fill="hold">
                                          <p:stCondLst>
                                            <p:cond delay="0"/>
                                          </p:stCondLst>
                                        </p:cTn>
                                        <p:tgtEl>
                                          <p:spTgt spid="9223"/>
                                        </p:tgtEl>
                                        <p:attrNameLst>
                                          <p:attrName>style.rotation</p:attrName>
                                        </p:attrNameLst>
                                      </p:cBhvr>
                                      <p:tavLst>
                                        <p:tav tm="0">
                                          <p:val>
                                            <p:fltVal val="-90"/>
                                          </p:val>
                                        </p:tav>
                                        <p:tav tm="100000">
                                          <p:val>
                                            <p:fltVal val="0"/>
                                          </p:val>
                                        </p:tav>
                                      </p:tavLst>
                                    </p:anim>
                                    <p:anim calcmode="lin" valueType="num">
                                      <p:cBhvr>
                                        <p:cTn id="69" dur="500" decel="50000" fill="hold">
                                          <p:stCondLst>
                                            <p:cond delay="0"/>
                                          </p:stCondLst>
                                        </p:cTn>
                                        <p:tgtEl>
                                          <p:spTgt spid="9223"/>
                                        </p:tgtEl>
                                        <p:attrNameLst>
                                          <p:attrName>ppt_w</p:attrName>
                                        </p:attrNameLst>
                                      </p:cBhvr>
                                      <p:tavLst>
                                        <p:tav tm="0">
                                          <p:val>
                                            <p:strVal val="#ppt_w"/>
                                          </p:val>
                                        </p:tav>
                                        <p:tav tm="100000">
                                          <p:val>
                                            <p:strVal val="#ppt_w*.05"/>
                                          </p:val>
                                        </p:tav>
                                      </p:tavLst>
                                    </p:anim>
                                    <p:anim calcmode="lin" valueType="num">
                                      <p:cBhvr>
                                        <p:cTn id="70" dur="500" accel="50000" fill="hold">
                                          <p:stCondLst>
                                            <p:cond delay="500"/>
                                          </p:stCondLst>
                                        </p:cTn>
                                        <p:tgtEl>
                                          <p:spTgt spid="9223"/>
                                        </p:tgtEl>
                                        <p:attrNameLst>
                                          <p:attrName>ppt_w</p:attrName>
                                        </p:attrNameLst>
                                      </p:cBhvr>
                                      <p:tavLst>
                                        <p:tav tm="0">
                                          <p:val>
                                            <p:strVal val="#ppt_w*.05"/>
                                          </p:val>
                                        </p:tav>
                                        <p:tav tm="100000">
                                          <p:val>
                                            <p:strVal val="#ppt_w"/>
                                          </p:val>
                                        </p:tav>
                                      </p:tavLst>
                                    </p:anim>
                                    <p:anim calcmode="lin" valueType="num">
                                      <p:cBhvr>
                                        <p:cTn id="71" dur="1000" fill="hold"/>
                                        <p:tgtEl>
                                          <p:spTgt spid="9223"/>
                                        </p:tgtEl>
                                        <p:attrNameLst>
                                          <p:attrName>ppt_h</p:attrName>
                                        </p:attrNameLst>
                                      </p:cBhvr>
                                      <p:tavLst>
                                        <p:tav tm="0">
                                          <p:val>
                                            <p:strVal val="#ppt_h"/>
                                          </p:val>
                                        </p:tav>
                                        <p:tav tm="100000">
                                          <p:val>
                                            <p:strVal val="#ppt_h"/>
                                          </p:val>
                                        </p:tav>
                                      </p:tavLst>
                                    </p:anim>
                                    <p:anim calcmode="lin" valueType="num">
                                      <p:cBhvr>
                                        <p:cTn id="72" dur="500" decel="50000" fill="hold">
                                          <p:stCondLst>
                                            <p:cond delay="0"/>
                                          </p:stCondLst>
                                        </p:cTn>
                                        <p:tgtEl>
                                          <p:spTgt spid="9223"/>
                                        </p:tgtEl>
                                        <p:attrNameLst>
                                          <p:attrName>ppt_x</p:attrName>
                                        </p:attrNameLst>
                                      </p:cBhvr>
                                      <p:tavLst>
                                        <p:tav tm="0">
                                          <p:val>
                                            <p:strVal val="#ppt_x+.4"/>
                                          </p:val>
                                        </p:tav>
                                        <p:tav tm="100000">
                                          <p:val>
                                            <p:strVal val="#ppt_x"/>
                                          </p:val>
                                        </p:tav>
                                      </p:tavLst>
                                    </p:anim>
                                    <p:anim calcmode="lin" valueType="num">
                                      <p:cBhvr>
                                        <p:cTn id="73" dur="500" decel="50000" fill="hold">
                                          <p:stCondLst>
                                            <p:cond delay="0"/>
                                          </p:stCondLst>
                                        </p:cTn>
                                        <p:tgtEl>
                                          <p:spTgt spid="9223"/>
                                        </p:tgtEl>
                                        <p:attrNameLst>
                                          <p:attrName>ppt_y</p:attrName>
                                        </p:attrNameLst>
                                      </p:cBhvr>
                                      <p:tavLst>
                                        <p:tav tm="0">
                                          <p:val>
                                            <p:strVal val="#ppt_y-.2"/>
                                          </p:val>
                                        </p:tav>
                                        <p:tav tm="100000">
                                          <p:val>
                                            <p:strVal val="#ppt_y+.1"/>
                                          </p:val>
                                        </p:tav>
                                      </p:tavLst>
                                    </p:anim>
                                    <p:anim calcmode="lin" valueType="num">
                                      <p:cBhvr>
                                        <p:cTn id="74" dur="500" accel="50000" fill="hold">
                                          <p:stCondLst>
                                            <p:cond delay="500"/>
                                          </p:stCondLst>
                                        </p:cTn>
                                        <p:tgtEl>
                                          <p:spTgt spid="9223"/>
                                        </p:tgtEl>
                                        <p:attrNameLst>
                                          <p:attrName>ppt_y</p:attrName>
                                        </p:attrNameLst>
                                      </p:cBhvr>
                                      <p:tavLst>
                                        <p:tav tm="0">
                                          <p:val>
                                            <p:strVal val="#ppt_y+.1"/>
                                          </p:val>
                                        </p:tav>
                                        <p:tav tm="100000">
                                          <p:val>
                                            <p:strVal val="#ppt_y"/>
                                          </p:val>
                                        </p:tav>
                                      </p:tavLst>
                                    </p:anim>
                                    <p:animEffect transition="in" filter="fade">
                                      <p:cBhvr>
                                        <p:cTn id="75" dur="1000" decel="50000">
                                          <p:stCondLst>
                                            <p:cond delay="0"/>
                                          </p:stCondLst>
                                        </p:cTn>
                                        <p:tgtEl>
                                          <p:spTgt spid="9223"/>
                                        </p:tgtEl>
                                      </p:cBhvr>
                                    </p:animEffect>
                                  </p:childTnLst>
                                </p:cTn>
                              </p:par>
                            </p:childTnLst>
                          </p:cTn>
                        </p:par>
                        <p:par>
                          <p:cTn id="76" fill="hold" nodeType="afterGroup">
                            <p:stCondLst>
                              <p:cond delay="6500"/>
                            </p:stCondLst>
                            <p:childTnLst>
                              <p:par>
                                <p:cTn id="77" presetID="25" presetClass="entr" presetSubtype="0" fill="hold" grpId="0" nodeType="afterEffect">
                                  <p:stCondLst>
                                    <p:cond delay="0"/>
                                  </p:stCondLst>
                                  <p:childTnLst>
                                    <p:set>
                                      <p:cBhvr>
                                        <p:cTn id="78" dur="1" fill="hold">
                                          <p:stCondLst>
                                            <p:cond delay="0"/>
                                          </p:stCondLst>
                                        </p:cTn>
                                        <p:tgtEl>
                                          <p:spTgt spid="9224"/>
                                        </p:tgtEl>
                                        <p:attrNameLst>
                                          <p:attrName>style.visibility</p:attrName>
                                        </p:attrNameLst>
                                      </p:cBhvr>
                                      <p:to>
                                        <p:strVal val="visible"/>
                                      </p:to>
                                    </p:set>
                                    <p:anim calcmode="lin" valueType="num">
                                      <p:cBhvr>
                                        <p:cTn id="79" dur="500" decel="50000" fill="hold">
                                          <p:stCondLst>
                                            <p:cond delay="0"/>
                                          </p:stCondLst>
                                        </p:cTn>
                                        <p:tgtEl>
                                          <p:spTgt spid="9224"/>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9224"/>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9224"/>
                                        </p:tgtEl>
                                        <p:attrNameLst>
                                          <p:attrName>ppt_w</p:attrName>
                                        </p:attrNameLst>
                                      </p:cBhvr>
                                      <p:tavLst>
                                        <p:tav tm="0">
                                          <p:val>
                                            <p:strVal val="#ppt_w*.05"/>
                                          </p:val>
                                        </p:tav>
                                        <p:tav tm="100000">
                                          <p:val>
                                            <p:strVal val="#ppt_w"/>
                                          </p:val>
                                        </p:tav>
                                      </p:tavLst>
                                    </p:anim>
                                    <p:anim calcmode="lin" valueType="num">
                                      <p:cBhvr>
                                        <p:cTn id="82" dur="1000" fill="hold"/>
                                        <p:tgtEl>
                                          <p:spTgt spid="9224"/>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9224"/>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9224"/>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9224"/>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9224"/>
                                        </p:tgtEl>
                                      </p:cBhvr>
                                    </p:animEffect>
                                  </p:childTnLst>
                                </p:cTn>
                              </p:par>
                            </p:childTnLst>
                          </p:cTn>
                        </p:par>
                        <p:par>
                          <p:cTn id="87" fill="hold" nodeType="afterGroup">
                            <p:stCondLst>
                              <p:cond delay="7500"/>
                            </p:stCondLst>
                            <p:childTnLst>
                              <p:par>
                                <p:cTn id="88" presetID="25" presetClass="entr" presetSubtype="0" fill="hold" grpId="0" nodeType="afterEffect">
                                  <p:stCondLst>
                                    <p:cond delay="0"/>
                                  </p:stCondLst>
                                  <p:childTnLst>
                                    <p:set>
                                      <p:cBhvr>
                                        <p:cTn id="89" dur="1" fill="hold">
                                          <p:stCondLst>
                                            <p:cond delay="0"/>
                                          </p:stCondLst>
                                        </p:cTn>
                                        <p:tgtEl>
                                          <p:spTgt spid="9226"/>
                                        </p:tgtEl>
                                        <p:attrNameLst>
                                          <p:attrName>style.visibility</p:attrName>
                                        </p:attrNameLst>
                                      </p:cBhvr>
                                      <p:to>
                                        <p:strVal val="visible"/>
                                      </p:to>
                                    </p:set>
                                    <p:anim calcmode="lin" valueType="num">
                                      <p:cBhvr>
                                        <p:cTn id="90" dur="500" decel="50000" fill="hold">
                                          <p:stCondLst>
                                            <p:cond delay="0"/>
                                          </p:stCondLst>
                                        </p:cTn>
                                        <p:tgtEl>
                                          <p:spTgt spid="9226"/>
                                        </p:tgtEl>
                                        <p:attrNameLst>
                                          <p:attrName>style.rotation</p:attrName>
                                        </p:attrNameLst>
                                      </p:cBhvr>
                                      <p:tavLst>
                                        <p:tav tm="0">
                                          <p:val>
                                            <p:fltVal val="-90"/>
                                          </p:val>
                                        </p:tav>
                                        <p:tav tm="100000">
                                          <p:val>
                                            <p:fltVal val="0"/>
                                          </p:val>
                                        </p:tav>
                                      </p:tavLst>
                                    </p:anim>
                                    <p:anim calcmode="lin" valueType="num">
                                      <p:cBhvr>
                                        <p:cTn id="91" dur="500" decel="50000" fill="hold">
                                          <p:stCondLst>
                                            <p:cond delay="0"/>
                                          </p:stCondLst>
                                        </p:cTn>
                                        <p:tgtEl>
                                          <p:spTgt spid="9226"/>
                                        </p:tgtEl>
                                        <p:attrNameLst>
                                          <p:attrName>ppt_w</p:attrName>
                                        </p:attrNameLst>
                                      </p:cBhvr>
                                      <p:tavLst>
                                        <p:tav tm="0">
                                          <p:val>
                                            <p:strVal val="#ppt_w"/>
                                          </p:val>
                                        </p:tav>
                                        <p:tav tm="100000">
                                          <p:val>
                                            <p:strVal val="#ppt_w*.05"/>
                                          </p:val>
                                        </p:tav>
                                      </p:tavLst>
                                    </p:anim>
                                    <p:anim calcmode="lin" valueType="num">
                                      <p:cBhvr>
                                        <p:cTn id="92" dur="500" accel="50000" fill="hold">
                                          <p:stCondLst>
                                            <p:cond delay="500"/>
                                          </p:stCondLst>
                                        </p:cTn>
                                        <p:tgtEl>
                                          <p:spTgt spid="9226"/>
                                        </p:tgtEl>
                                        <p:attrNameLst>
                                          <p:attrName>ppt_w</p:attrName>
                                        </p:attrNameLst>
                                      </p:cBhvr>
                                      <p:tavLst>
                                        <p:tav tm="0">
                                          <p:val>
                                            <p:strVal val="#ppt_w*.05"/>
                                          </p:val>
                                        </p:tav>
                                        <p:tav tm="100000">
                                          <p:val>
                                            <p:strVal val="#ppt_w"/>
                                          </p:val>
                                        </p:tav>
                                      </p:tavLst>
                                    </p:anim>
                                    <p:anim calcmode="lin" valueType="num">
                                      <p:cBhvr>
                                        <p:cTn id="93" dur="1000" fill="hold"/>
                                        <p:tgtEl>
                                          <p:spTgt spid="9226"/>
                                        </p:tgtEl>
                                        <p:attrNameLst>
                                          <p:attrName>ppt_h</p:attrName>
                                        </p:attrNameLst>
                                      </p:cBhvr>
                                      <p:tavLst>
                                        <p:tav tm="0">
                                          <p:val>
                                            <p:strVal val="#ppt_h"/>
                                          </p:val>
                                        </p:tav>
                                        <p:tav tm="100000">
                                          <p:val>
                                            <p:strVal val="#ppt_h"/>
                                          </p:val>
                                        </p:tav>
                                      </p:tavLst>
                                    </p:anim>
                                    <p:anim calcmode="lin" valueType="num">
                                      <p:cBhvr>
                                        <p:cTn id="94" dur="500" decel="50000" fill="hold">
                                          <p:stCondLst>
                                            <p:cond delay="0"/>
                                          </p:stCondLst>
                                        </p:cTn>
                                        <p:tgtEl>
                                          <p:spTgt spid="9226"/>
                                        </p:tgtEl>
                                        <p:attrNameLst>
                                          <p:attrName>ppt_x</p:attrName>
                                        </p:attrNameLst>
                                      </p:cBhvr>
                                      <p:tavLst>
                                        <p:tav tm="0">
                                          <p:val>
                                            <p:strVal val="#ppt_x+.4"/>
                                          </p:val>
                                        </p:tav>
                                        <p:tav tm="100000">
                                          <p:val>
                                            <p:strVal val="#ppt_x"/>
                                          </p:val>
                                        </p:tav>
                                      </p:tavLst>
                                    </p:anim>
                                    <p:anim calcmode="lin" valueType="num">
                                      <p:cBhvr>
                                        <p:cTn id="95" dur="500" decel="50000" fill="hold">
                                          <p:stCondLst>
                                            <p:cond delay="0"/>
                                          </p:stCondLst>
                                        </p:cTn>
                                        <p:tgtEl>
                                          <p:spTgt spid="9226"/>
                                        </p:tgtEl>
                                        <p:attrNameLst>
                                          <p:attrName>ppt_y</p:attrName>
                                        </p:attrNameLst>
                                      </p:cBhvr>
                                      <p:tavLst>
                                        <p:tav tm="0">
                                          <p:val>
                                            <p:strVal val="#ppt_y-.2"/>
                                          </p:val>
                                        </p:tav>
                                        <p:tav tm="100000">
                                          <p:val>
                                            <p:strVal val="#ppt_y+.1"/>
                                          </p:val>
                                        </p:tav>
                                      </p:tavLst>
                                    </p:anim>
                                    <p:anim calcmode="lin" valueType="num">
                                      <p:cBhvr>
                                        <p:cTn id="96" dur="500" accel="50000" fill="hold">
                                          <p:stCondLst>
                                            <p:cond delay="500"/>
                                          </p:stCondLst>
                                        </p:cTn>
                                        <p:tgtEl>
                                          <p:spTgt spid="9226"/>
                                        </p:tgtEl>
                                        <p:attrNameLst>
                                          <p:attrName>ppt_y</p:attrName>
                                        </p:attrNameLst>
                                      </p:cBhvr>
                                      <p:tavLst>
                                        <p:tav tm="0">
                                          <p:val>
                                            <p:strVal val="#ppt_y+.1"/>
                                          </p:val>
                                        </p:tav>
                                        <p:tav tm="100000">
                                          <p:val>
                                            <p:strVal val="#ppt_y"/>
                                          </p:val>
                                        </p:tav>
                                      </p:tavLst>
                                    </p:anim>
                                    <p:animEffect transition="in" filter="fade">
                                      <p:cBhvr>
                                        <p:cTn id="97" dur="1000" decel="50000">
                                          <p:stCondLst>
                                            <p:cond delay="0"/>
                                          </p:stCondLst>
                                        </p:cTn>
                                        <p:tgtEl>
                                          <p:spTgt spid="9226"/>
                                        </p:tgtEl>
                                      </p:cBhvr>
                                    </p:animEffect>
                                  </p:childTnLst>
                                </p:cTn>
                              </p:par>
                            </p:childTnLst>
                          </p:cTn>
                        </p:par>
                        <p:par>
                          <p:cTn id="98" fill="hold" nodeType="afterGroup">
                            <p:stCondLst>
                              <p:cond delay="8500"/>
                            </p:stCondLst>
                            <p:childTnLst>
                              <p:par>
                                <p:cTn id="99" presetID="25" presetClass="entr" presetSubtype="0" fill="hold" grpId="0" nodeType="afterEffect">
                                  <p:stCondLst>
                                    <p:cond delay="0"/>
                                  </p:stCondLst>
                                  <p:childTnLst>
                                    <p:set>
                                      <p:cBhvr>
                                        <p:cTn id="100" dur="1" fill="hold">
                                          <p:stCondLst>
                                            <p:cond delay="0"/>
                                          </p:stCondLst>
                                        </p:cTn>
                                        <p:tgtEl>
                                          <p:spTgt spid="9227"/>
                                        </p:tgtEl>
                                        <p:attrNameLst>
                                          <p:attrName>style.visibility</p:attrName>
                                        </p:attrNameLst>
                                      </p:cBhvr>
                                      <p:to>
                                        <p:strVal val="visible"/>
                                      </p:to>
                                    </p:set>
                                    <p:anim calcmode="lin" valueType="num">
                                      <p:cBhvr>
                                        <p:cTn id="101" dur="500" decel="50000" fill="hold">
                                          <p:stCondLst>
                                            <p:cond delay="0"/>
                                          </p:stCondLst>
                                        </p:cTn>
                                        <p:tgtEl>
                                          <p:spTgt spid="9227"/>
                                        </p:tgtEl>
                                        <p:attrNameLst>
                                          <p:attrName>style.rotation</p:attrName>
                                        </p:attrNameLst>
                                      </p:cBhvr>
                                      <p:tavLst>
                                        <p:tav tm="0">
                                          <p:val>
                                            <p:fltVal val="-90"/>
                                          </p:val>
                                        </p:tav>
                                        <p:tav tm="100000">
                                          <p:val>
                                            <p:fltVal val="0"/>
                                          </p:val>
                                        </p:tav>
                                      </p:tavLst>
                                    </p:anim>
                                    <p:anim calcmode="lin" valueType="num">
                                      <p:cBhvr>
                                        <p:cTn id="102" dur="500" decel="50000" fill="hold">
                                          <p:stCondLst>
                                            <p:cond delay="0"/>
                                          </p:stCondLst>
                                        </p:cTn>
                                        <p:tgtEl>
                                          <p:spTgt spid="9227"/>
                                        </p:tgtEl>
                                        <p:attrNameLst>
                                          <p:attrName>ppt_w</p:attrName>
                                        </p:attrNameLst>
                                      </p:cBhvr>
                                      <p:tavLst>
                                        <p:tav tm="0">
                                          <p:val>
                                            <p:strVal val="#ppt_w"/>
                                          </p:val>
                                        </p:tav>
                                        <p:tav tm="100000">
                                          <p:val>
                                            <p:strVal val="#ppt_w*.05"/>
                                          </p:val>
                                        </p:tav>
                                      </p:tavLst>
                                    </p:anim>
                                    <p:anim calcmode="lin" valueType="num">
                                      <p:cBhvr>
                                        <p:cTn id="103" dur="500" accel="50000" fill="hold">
                                          <p:stCondLst>
                                            <p:cond delay="500"/>
                                          </p:stCondLst>
                                        </p:cTn>
                                        <p:tgtEl>
                                          <p:spTgt spid="9227"/>
                                        </p:tgtEl>
                                        <p:attrNameLst>
                                          <p:attrName>ppt_w</p:attrName>
                                        </p:attrNameLst>
                                      </p:cBhvr>
                                      <p:tavLst>
                                        <p:tav tm="0">
                                          <p:val>
                                            <p:strVal val="#ppt_w*.05"/>
                                          </p:val>
                                        </p:tav>
                                        <p:tav tm="100000">
                                          <p:val>
                                            <p:strVal val="#ppt_w"/>
                                          </p:val>
                                        </p:tav>
                                      </p:tavLst>
                                    </p:anim>
                                    <p:anim calcmode="lin" valueType="num">
                                      <p:cBhvr>
                                        <p:cTn id="104" dur="1000" fill="hold"/>
                                        <p:tgtEl>
                                          <p:spTgt spid="9227"/>
                                        </p:tgtEl>
                                        <p:attrNameLst>
                                          <p:attrName>ppt_h</p:attrName>
                                        </p:attrNameLst>
                                      </p:cBhvr>
                                      <p:tavLst>
                                        <p:tav tm="0">
                                          <p:val>
                                            <p:strVal val="#ppt_h"/>
                                          </p:val>
                                        </p:tav>
                                        <p:tav tm="100000">
                                          <p:val>
                                            <p:strVal val="#ppt_h"/>
                                          </p:val>
                                        </p:tav>
                                      </p:tavLst>
                                    </p:anim>
                                    <p:anim calcmode="lin" valueType="num">
                                      <p:cBhvr>
                                        <p:cTn id="105" dur="500" decel="50000" fill="hold">
                                          <p:stCondLst>
                                            <p:cond delay="0"/>
                                          </p:stCondLst>
                                        </p:cTn>
                                        <p:tgtEl>
                                          <p:spTgt spid="9227"/>
                                        </p:tgtEl>
                                        <p:attrNameLst>
                                          <p:attrName>ppt_x</p:attrName>
                                        </p:attrNameLst>
                                      </p:cBhvr>
                                      <p:tavLst>
                                        <p:tav tm="0">
                                          <p:val>
                                            <p:strVal val="#ppt_x+.4"/>
                                          </p:val>
                                        </p:tav>
                                        <p:tav tm="100000">
                                          <p:val>
                                            <p:strVal val="#ppt_x"/>
                                          </p:val>
                                        </p:tav>
                                      </p:tavLst>
                                    </p:anim>
                                    <p:anim calcmode="lin" valueType="num">
                                      <p:cBhvr>
                                        <p:cTn id="106" dur="500" decel="50000" fill="hold">
                                          <p:stCondLst>
                                            <p:cond delay="0"/>
                                          </p:stCondLst>
                                        </p:cTn>
                                        <p:tgtEl>
                                          <p:spTgt spid="9227"/>
                                        </p:tgtEl>
                                        <p:attrNameLst>
                                          <p:attrName>ppt_y</p:attrName>
                                        </p:attrNameLst>
                                      </p:cBhvr>
                                      <p:tavLst>
                                        <p:tav tm="0">
                                          <p:val>
                                            <p:strVal val="#ppt_y-.2"/>
                                          </p:val>
                                        </p:tav>
                                        <p:tav tm="100000">
                                          <p:val>
                                            <p:strVal val="#ppt_y+.1"/>
                                          </p:val>
                                        </p:tav>
                                      </p:tavLst>
                                    </p:anim>
                                    <p:anim calcmode="lin" valueType="num">
                                      <p:cBhvr>
                                        <p:cTn id="107" dur="500" accel="50000" fill="hold">
                                          <p:stCondLst>
                                            <p:cond delay="500"/>
                                          </p:stCondLst>
                                        </p:cTn>
                                        <p:tgtEl>
                                          <p:spTgt spid="9227"/>
                                        </p:tgtEl>
                                        <p:attrNameLst>
                                          <p:attrName>ppt_y</p:attrName>
                                        </p:attrNameLst>
                                      </p:cBhvr>
                                      <p:tavLst>
                                        <p:tav tm="0">
                                          <p:val>
                                            <p:strVal val="#ppt_y+.1"/>
                                          </p:val>
                                        </p:tav>
                                        <p:tav tm="100000">
                                          <p:val>
                                            <p:strVal val="#ppt_y"/>
                                          </p:val>
                                        </p:tav>
                                      </p:tavLst>
                                    </p:anim>
                                    <p:animEffect transition="in" filter="fade">
                                      <p:cBhvr>
                                        <p:cTn id="108" dur="1000" decel="50000">
                                          <p:stCondLst>
                                            <p:cond delay="0"/>
                                          </p:stCondLst>
                                        </p:cTn>
                                        <p:tgtEl>
                                          <p:spTgt spid="9227"/>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15" presetClass="entr" presetSubtype="0" fill="hold" nodeType="clickEffect">
                                  <p:stCondLst>
                                    <p:cond delay="0"/>
                                  </p:stCondLst>
                                  <p:childTnLst>
                                    <p:set>
                                      <p:cBhvr>
                                        <p:cTn id="112" dur="1" fill="hold">
                                          <p:stCondLst>
                                            <p:cond delay="0"/>
                                          </p:stCondLst>
                                        </p:cTn>
                                        <p:tgtEl>
                                          <p:spTgt spid="13"/>
                                        </p:tgtEl>
                                        <p:attrNameLst>
                                          <p:attrName>style.visibility</p:attrName>
                                        </p:attrNameLst>
                                      </p:cBhvr>
                                      <p:to>
                                        <p:strVal val="visible"/>
                                      </p:to>
                                    </p:set>
                                    <p:anim calcmode="lin" valueType="num">
                                      <p:cBhvr>
                                        <p:cTn id="113" dur="1000" fill="hold"/>
                                        <p:tgtEl>
                                          <p:spTgt spid="13"/>
                                        </p:tgtEl>
                                        <p:attrNameLst>
                                          <p:attrName>ppt_w</p:attrName>
                                        </p:attrNameLst>
                                      </p:cBhvr>
                                      <p:tavLst>
                                        <p:tav tm="0">
                                          <p:val>
                                            <p:fltVal val="0"/>
                                          </p:val>
                                        </p:tav>
                                        <p:tav tm="100000">
                                          <p:val>
                                            <p:strVal val="#ppt_w"/>
                                          </p:val>
                                        </p:tav>
                                      </p:tavLst>
                                    </p:anim>
                                    <p:anim calcmode="lin" valueType="num">
                                      <p:cBhvr>
                                        <p:cTn id="114" dur="1000" fill="hold"/>
                                        <p:tgtEl>
                                          <p:spTgt spid="13"/>
                                        </p:tgtEl>
                                        <p:attrNameLst>
                                          <p:attrName>ppt_h</p:attrName>
                                        </p:attrNameLst>
                                      </p:cBhvr>
                                      <p:tavLst>
                                        <p:tav tm="0">
                                          <p:val>
                                            <p:fltVal val="0"/>
                                          </p:val>
                                        </p:tav>
                                        <p:tav tm="100000">
                                          <p:val>
                                            <p:strVal val="#ppt_h"/>
                                          </p:val>
                                        </p:tav>
                                      </p:tavLst>
                                    </p:anim>
                                    <p:anim calcmode="lin" valueType="num">
                                      <p:cBhvr>
                                        <p:cTn id="115"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16"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7" fill="hold" nodeType="clickPar">
                      <p:stCondLst>
                        <p:cond delay="indefinite"/>
                      </p:stCondLst>
                      <p:childTnLst>
                        <p:par>
                          <p:cTn id="118" fill="hold" nodeType="withGroup">
                            <p:stCondLst>
                              <p:cond delay="0"/>
                            </p:stCondLst>
                            <p:childTnLst>
                              <p:par>
                                <p:cTn id="119" presetID="15" presetClass="entr" presetSubtype="0" fill="hold" nodeType="clickEffect">
                                  <p:stCondLst>
                                    <p:cond delay="0"/>
                                  </p:stCondLst>
                                  <p:childTnLst>
                                    <p:set>
                                      <p:cBhvr>
                                        <p:cTn id="120" dur="1" fill="hold">
                                          <p:stCondLst>
                                            <p:cond delay="0"/>
                                          </p:stCondLst>
                                        </p:cTn>
                                        <p:tgtEl>
                                          <p:spTgt spid="14"/>
                                        </p:tgtEl>
                                        <p:attrNameLst>
                                          <p:attrName>style.visibility</p:attrName>
                                        </p:attrNameLst>
                                      </p:cBhvr>
                                      <p:to>
                                        <p:strVal val="visible"/>
                                      </p:to>
                                    </p:set>
                                    <p:anim calcmode="lin" valueType="num">
                                      <p:cBhvr>
                                        <p:cTn id="121" dur="1000" fill="hold"/>
                                        <p:tgtEl>
                                          <p:spTgt spid="14"/>
                                        </p:tgtEl>
                                        <p:attrNameLst>
                                          <p:attrName>ppt_w</p:attrName>
                                        </p:attrNameLst>
                                      </p:cBhvr>
                                      <p:tavLst>
                                        <p:tav tm="0">
                                          <p:val>
                                            <p:fltVal val="0"/>
                                          </p:val>
                                        </p:tav>
                                        <p:tav tm="100000">
                                          <p:val>
                                            <p:strVal val="#ppt_w"/>
                                          </p:val>
                                        </p:tav>
                                      </p:tavLst>
                                    </p:anim>
                                    <p:anim calcmode="lin" valueType="num">
                                      <p:cBhvr>
                                        <p:cTn id="122" dur="1000" fill="hold"/>
                                        <p:tgtEl>
                                          <p:spTgt spid="14"/>
                                        </p:tgtEl>
                                        <p:attrNameLst>
                                          <p:attrName>ppt_h</p:attrName>
                                        </p:attrNameLst>
                                      </p:cBhvr>
                                      <p:tavLst>
                                        <p:tav tm="0">
                                          <p:val>
                                            <p:fltVal val="0"/>
                                          </p:val>
                                        </p:tav>
                                        <p:tav tm="100000">
                                          <p:val>
                                            <p:strVal val="#ppt_h"/>
                                          </p:val>
                                        </p:tav>
                                      </p:tavLst>
                                    </p:anim>
                                    <p:anim calcmode="lin" valueType="num">
                                      <p:cBhvr>
                                        <p:cTn id="123"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24"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25" fill="hold" nodeType="clickPar">
                      <p:stCondLst>
                        <p:cond delay="indefinite"/>
                      </p:stCondLst>
                      <p:childTnLst>
                        <p:par>
                          <p:cTn id="126" fill="hold" nodeType="withGroup">
                            <p:stCondLst>
                              <p:cond delay="0"/>
                            </p:stCondLst>
                            <p:childTnLst>
                              <p:par>
                                <p:cTn id="127" presetID="15" presetClass="entr" presetSubtype="0" fill="hold" nodeType="clickEffect">
                                  <p:stCondLst>
                                    <p:cond delay="0"/>
                                  </p:stCondLst>
                                  <p:childTnLst>
                                    <p:set>
                                      <p:cBhvr>
                                        <p:cTn id="128" dur="1" fill="hold">
                                          <p:stCondLst>
                                            <p:cond delay="0"/>
                                          </p:stCondLst>
                                        </p:cTn>
                                        <p:tgtEl>
                                          <p:spTgt spid="15"/>
                                        </p:tgtEl>
                                        <p:attrNameLst>
                                          <p:attrName>style.visibility</p:attrName>
                                        </p:attrNameLst>
                                      </p:cBhvr>
                                      <p:to>
                                        <p:strVal val="visible"/>
                                      </p:to>
                                    </p:set>
                                    <p:anim calcmode="lin" valueType="num">
                                      <p:cBhvr>
                                        <p:cTn id="129" dur="1000" fill="hold"/>
                                        <p:tgtEl>
                                          <p:spTgt spid="15"/>
                                        </p:tgtEl>
                                        <p:attrNameLst>
                                          <p:attrName>ppt_w</p:attrName>
                                        </p:attrNameLst>
                                      </p:cBhvr>
                                      <p:tavLst>
                                        <p:tav tm="0">
                                          <p:val>
                                            <p:fltVal val="0"/>
                                          </p:val>
                                        </p:tav>
                                        <p:tav tm="100000">
                                          <p:val>
                                            <p:strVal val="#ppt_w"/>
                                          </p:val>
                                        </p:tav>
                                      </p:tavLst>
                                    </p:anim>
                                    <p:anim calcmode="lin" valueType="num">
                                      <p:cBhvr>
                                        <p:cTn id="130" dur="1000" fill="hold"/>
                                        <p:tgtEl>
                                          <p:spTgt spid="15"/>
                                        </p:tgtEl>
                                        <p:attrNameLst>
                                          <p:attrName>ppt_h</p:attrName>
                                        </p:attrNameLst>
                                      </p:cBhvr>
                                      <p:tavLst>
                                        <p:tav tm="0">
                                          <p:val>
                                            <p:fltVal val="0"/>
                                          </p:val>
                                        </p:tav>
                                        <p:tav tm="100000">
                                          <p:val>
                                            <p:strVal val="#ppt_h"/>
                                          </p:val>
                                        </p:tav>
                                      </p:tavLst>
                                    </p:anim>
                                    <p:anim calcmode="lin" valueType="num">
                                      <p:cBhvr>
                                        <p:cTn id="131"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32"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33" fill="hold" nodeType="clickPar">
                      <p:stCondLst>
                        <p:cond delay="indefinite"/>
                      </p:stCondLst>
                      <p:childTnLst>
                        <p:par>
                          <p:cTn id="134" fill="hold" nodeType="withGroup">
                            <p:stCondLst>
                              <p:cond delay="0"/>
                            </p:stCondLst>
                            <p:childTnLst>
                              <p:par>
                                <p:cTn id="135" presetID="15" presetClass="entr" presetSubtype="0" fill="hold" nodeType="clickEffect">
                                  <p:stCondLst>
                                    <p:cond delay="0"/>
                                  </p:stCondLst>
                                  <p:childTnLst>
                                    <p:set>
                                      <p:cBhvr>
                                        <p:cTn id="136" dur="1" fill="hold">
                                          <p:stCondLst>
                                            <p:cond delay="0"/>
                                          </p:stCondLst>
                                        </p:cTn>
                                        <p:tgtEl>
                                          <p:spTgt spid="17"/>
                                        </p:tgtEl>
                                        <p:attrNameLst>
                                          <p:attrName>style.visibility</p:attrName>
                                        </p:attrNameLst>
                                      </p:cBhvr>
                                      <p:to>
                                        <p:strVal val="visible"/>
                                      </p:to>
                                    </p:set>
                                    <p:anim calcmode="lin" valueType="num">
                                      <p:cBhvr>
                                        <p:cTn id="137" dur="1000" fill="hold"/>
                                        <p:tgtEl>
                                          <p:spTgt spid="17"/>
                                        </p:tgtEl>
                                        <p:attrNameLst>
                                          <p:attrName>ppt_w</p:attrName>
                                        </p:attrNameLst>
                                      </p:cBhvr>
                                      <p:tavLst>
                                        <p:tav tm="0">
                                          <p:val>
                                            <p:fltVal val="0"/>
                                          </p:val>
                                        </p:tav>
                                        <p:tav tm="100000">
                                          <p:val>
                                            <p:strVal val="#ppt_w"/>
                                          </p:val>
                                        </p:tav>
                                      </p:tavLst>
                                    </p:anim>
                                    <p:anim calcmode="lin" valueType="num">
                                      <p:cBhvr>
                                        <p:cTn id="138" dur="1000" fill="hold"/>
                                        <p:tgtEl>
                                          <p:spTgt spid="17"/>
                                        </p:tgtEl>
                                        <p:attrNameLst>
                                          <p:attrName>ppt_h</p:attrName>
                                        </p:attrNameLst>
                                      </p:cBhvr>
                                      <p:tavLst>
                                        <p:tav tm="0">
                                          <p:val>
                                            <p:fltVal val="0"/>
                                          </p:val>
                                        </p:tav>
                                        <p:tav tm="100000">
                                          <p:val>
                                            <p:strVal val="#ppt_h"/>
                                          </p:val>
                                        </p:tav>
                                      </p:tavLst>
                                    </p:anim>
                                    <p:anim calcmode="lin" valueType="num">
                                      <p:cBhvr>
                                        <p:cTn id="139"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140" dur="1000" fill="hold"/>
                                        <p:tgtEl>
                                          <p:spTgt spid="1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p:bldP spid="5" grpId="0" build="p" animBg="1"/>
      <p:bldP spid="9221" grpId="0" animBg="1"/>
      <p:bldP spid="9222" grpId="0" animBg="1"/>
      <p:bldP spid="9223" grpId="0" animBg="1"/>
      <p:bldP spid="9224" grpId="0" animBg="1"/>
      <p:bldP spid="9225" grpId="0" animBg="1"/>
      <p:bldP spid="9226" grpId="0" animBg="1"/>
      <p:bldP spid="92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624"/>
            <a:ext cx="9144000" cy="6822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ru-RU" dirty="0">
                <a:latin typeface="Times New Roman"/>
                <a:ea typeface="Times New Roman"/>
              </a:rPr>
              <a:t>К</a:t>
            </a:r>
            <a:r>
              <a:rPr lang="ru-RU" dirty="0" smtClean="0">
                <a:latin typeface="Times New Roman"/>
                <a:ea typeface="Times New Roman"/>
              </a:rPr>
              <a:t>омитет  образования</a:t>
            </a:r>
            <a:endParaRPr lang="ru-RU" dirty="0"/>
          </a:p>
        </p:txBody>
      </p:sp>
      <p:sp>
        <p:nvSpPr>
          <p:cNvPr id="3" name="Объект 2"/>
          <p:cNvSpPr>
            <a:spLocks noGrp="1"/>
          </p:cNvSpPr>
          <p:nvPr>
            <p:ph sz="half" idx="1"/>
          </p:nvPr>
        </p:nvSpPr>
        <p:spPr>
          <a:xfrm>
            <a:off x="457200" y="1196752"/>
            <a:ext cx="4787236" cy="5256584"/>
          </a:xfrm>
        </p:spPr>
        <p:txBody>
          <a:bodyPr>
            <a:normAutofit fontScale="55000" lnSpcReduction="20000"/>
          </a:bodyPr>
          <a:lstStyle/>
          <a:p>
            <a:pPr>
              <a:lnSpc>
                <a:spcPct val="150000"/>
              </a:lnSpc>
              <a:spcAft>
                <a:spcPts val="0"/>
              </a:spcAft>
            </a:pPr>
            <a:r>
              <a:rPr lang="ru-RU" sz="2900" b="1" dirty="0">
                <a:solidFill>
                  <a:srgbClr val="C00000"/>
                </a:solidFill>
                <a:latin typeface="Times New Roman"/>
                <a:ea typeface="Times New Roman"/>
              </a:rPr>
              <a:t>Цель: Воспитание ответственного отношения учащихся к учебному труду.</a:t>
            </a:r>
          </a:p>
          <a:p>
            <a:pPr>
              <a:lnSpc>
                <a:spcPct val="150000"/>
              </a:lnSpc>
              <a:spcAft>
                <a:spcPts val="0"/>
              </a:spcAft>
            </a:pPr>
            <a:r>
              <a:rPr lang="ru-RU" sz="2900" b="1" dirty="0">
                <a:solidFill>
                  <a:srgbClr val="C00000"/>
                </a:solidFill>
                <a:latin typeface="Times New Roman"/>
                <a:ea typeface="Times New Roman"/>
              </a:rPr>
              <a:t>Задачи:</a:t>
            </a:r>
          </a:p>
          <a:p>
            <a:pPr lvl="0">
              <a:lnSpc>
                <a:spcPct val="150000"/>
              </a:lnSpc>
              <a:buFont typeface="Symbol"/>
              <a:buChar char=""/>
              <a:tabLst>
                <a:tab pos="457200" algn="l"/>
              </a:tabLst>
            </a:pPr>
            <a:r>
              <a:rPr lang="ru-RU" sz="2900" b="1" dirty="0">
                <a:solidFill>
                  <a:srgbClr val="C00000"/>
                </a:solidFill>
                <a:latin typeface="Times New Roman"/>
                <a:ea typeface="Times New Roman"/>
              </a:rPr>
              <a:t>Обучение членов классных учебных секторов;</a:t>
            </a:r>
          </a:p>
          <a:p>
            <a:pPr lvl="0">
              <a:lnSpc>
                <a:spcPct val="150000"/>
              </a:lnSpc>
              <a:buFont typeface="Symbol"/>
              <a:buChar char=""/>
              <a:tabLst>
                <a:tab pos="457200" algn="l"/>
              </a:tabLst>
            </a:pPr>
            <a:r>
              <a:rPr lang="ru-RU" sz="2900" b="1" dirty="0">
                <a:solidFill>
                  <a:srgbClr val="C00000"/>
                </a:solidFill>
                <a:latin typeface="Times New Roman"/>
                <a:ea typeface="Times New Roman"/>
              </a:rPr>
              <a:t>Анализ успеваемости учащихся  классов;</a:t>
            </a:r>
          </a:p>
          <a:p>
            <a:pPr lvl="0">
              <a:lnSpc>
                <a:spcPct val="150000"/>
              </a:lnSpc>
              <a:buFont typeface="Symbol"/>
              <a:buChar char=""/>
              <a:tabLst>
                <a:tab pos="457200" algn="l"/>
              </a:tabLst>
            </a:pPr>
            <a:r>
              <a:rPr lang="ru-RU" sz="2900" b="1" dirty="0">
                <a:solidFill>
                  <a:srgbClr val="C00000"/>
                </a:solidFill>
                <a:latin typeface="Times New Roman"/>
                <a:ea typeface="Times New Roman"/>
              </a:rPr>
              <a:t>Организация и помощь в проведении предметных недель.</a:t>
            </a:r>
          </a:p>
          <a:p>
            <a:pPr>
              <a:lnSpc>
                <a:spcPct val="150000"/>
              </a:lnSpc>
              <a:spcAft>
                <a:spcPts val="0"/>
              </a:spcAft>
            </a:pPr>
            <a:r>
              <a:rPr lang="ru-RU" sz="2900" b="1" dirty="0">
                <a:solidFill>
                  <a:srgbClr val="C00000"/>
                </a:solidFill>
                <a:latin typeface="Times New Roman"/>
                <a:ea typeface="Times New Roman"/>
              </a:rPr>
              <a:t>Ожидаемый результат:</a:t>
            </a:r>
          </a:p>
          <a:p>
            <a:pPr lvl="0">
              <a:lnSpc>
                <a:spcPct val="150000"/>
              </a:lnSpc>
              <a:buFont typeface="Symbol"/>
              <a:buChar char=""/>
              <a:tabLst>
                <a:tab pos="457200" algn="l"/>
              </a:tabLst>
            </a:pPr>
            <a:r>
              <a:rPr lang="ru-RU" sz="2900" b="1" dirty="0">
                <a:solidFill>
                  <a:srgbClr val="C00000"/>
                </a:solidFill>
                <a:latin typeface="Times New Roman"/>
                <a:ea typeface="Times New Roman"/>
              </a:rPr>
              <a:t>Повышение интереса к учению и качества знаний по всем предметам;</a:t>
            </a:r>
          </a:p>
          <a:p>
            <a:pPr lvl="0">
              <a:lnSpc>
                <a:spcPct val="150000"/>
              </a:lnSpc>
              <a:buFont typeface="Symbol"/>
              <a:buChar char=""/>
              <a:tabLst>
                <a:tab pos="457200" algn="l"/>
              </a:tabLst>
            </a:pPr>
            <a:r>
              <a:rPr lang="ru-RU" sz="2900" b="1" dirty="0">
                <a:solidFill>
                  <a:srgbClr val="C00000"/>
                </a:solidFill>
                <a:latin typeface="Times New Roman"/>
                <a:ea typeface="Times New Roman"/>
              </a:rPr>
              <a:t>Уменьшение количества пропусков уроков без уважительных причин;</a:t>
            </a:r>
          </a:p>
          <a:p>
            <a:pPr lvl="0">
              <a:lnSpc>
                <a:spcPct val="150000"/>
              </a:lnSpc>
              <a:buFont typeface="Symbol"/>
              <a:buChar char=""/>
              <a:tabLst>
                <a:tab pos="457200" algn="l"/>
              </a:tabLst>
            </a:pPr>
            <a:r>
              <a:rPr lang="ru-RU" sz="2900" b="1" dirty="0">
                <a:solidFill>
                  <a:srgbClr val="C00000"/>
                </a:solidFill>
                <a:latin typeface="Times New Roman"/>
                <a:ea typeface="Times New Roman"/>
              </a:rPr>
              <a:t>Повышение авторитета учащихся, серьезно и творчески относящихся к учебному труду.</a:t>
            </a:r>
          </a:p>
          <a:p>
            <a:endParaRPr lang="ru-RU" dirty="0"/>
          </a:p>
        </p:txBody>
      </p:sp>
      <p:sp>
        <p:nvSpPr>
          <p:cNvPr id="5" name="Объект 4"/>
          <p:cNvSpPr>
            <a:spLocks noGrp="1"/>
          </p:cNvSpPr>
          <p:nvPr>
            <p:ph sz="half" idx="2"/>
          </p:nvPr>
        </p:nvSpPr>
        <p:spPr>
          <a:xfrm>
            <a:off x="5436096" y="5373216"/>
            <a:ext cx="4038600" cy="4525963"/>
          </a:xfrm>
        </p:spPr>
        <p:txBody>
          <a:bodyPr>
            <a:normAutofit fontScale="55000" lnSpcReduction="20000"/>
          </a:bodyPr>
          <a:lstStyle/>
          <a:p>
            <a:pPr marL="0" indent="0">
              <a:buNone/>
            </a:pPr>
            <a:r>
              <a:rPr lang="ru-RU" sz="4400" dirty="0" err="1" smtClean="0"/>
              <a:t>Зайдуллина</a:t>
            </a:r>
            <a:r>
              <a:rPr lang="ru-RU" sz="4400" dirty="0" smtClean="0"/>
              <a:t> </a:t>
            </a:r>
            <a:r>
              <a:rPr lang="ru-RU" sz="4400" dirty="0" err="1" smtClean="0"/>
              <a:t>Ильсия</a:t>
            </a:r>
            <a:r>
              <a:rPr lang="ru-RU" sz="4400" dirty="0" smtClean="0"/>
              <a:t>              </a:t>
            </a:r>
            <a:r>
              <a:rPr lang="ru-RU" sz="4400" dirty="0" err="1" smtClean="0"/>
              <a:t>Ильясовна</a:t>
            </a:r>
            <a:endParaRPr lang="ru-RU" sz="44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1387" y="116632"/>
            <a:ext cx="1852613"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812" y="1421284"/>
            <a:ext cx="2548129"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772802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idx="2"/>
          </p:nvPr>
        </p:nvSpPr>
        <p:spPr>
          <a:xfrm>
            <a:off x="5545690" y="4876800"/>
            <a:ext cx="3252847" cy="1844824"/>
          </a:xfrm>
        </p:spPr>
        <p:txBody>
          <a:bodyPr>
            <a:normAutofit/>
          </a:bodyPr>
          <a:lstStyle/>
          <a:p>
            <a:endParaRPr lang="tt-RU" dirty="0" smtClean="0"/>
          </a:p>
          <a:p>
            <a:r>
              <a:rPr lang="ru-RU" sz="1600" dirty="0" smtClean="0"/>
              <a:t>Кир</a:t>
            </a:r>
            <a:r>
              <a:rPr lang="tt-RU" sz="1600" dirty="0" smtClean="0"/>
              <a:t>ә</a:t>
            </a:r>
            <a:r>
              <a:rPr lang="ru-RU" sz="1600" dirty="0" smtClean="0"/>
              <a:t>к </a:t>
            </a:r>
            <a:r>
              <a:rPr lang="ru-RU" sz="1600" dirty="0" err="1" smtClean="0"/>
              <a:t>булса</a:t>
            </a:r>
            <a:r>
              <a:rPr lang="ru-RU" sz="1600" dirty="0" smtClean="0"/>
              <a:t> </a:t>
            </a:r>
            <a:r>
              <a:rPr lang="ru-RU" sz="1600" dirty="0" err="1" smtClean="0"/>
              <a:t>рухи</a:t>
            </a:r>
            <a:r>
              <a:rPr lang="ru-RU" sz="1600" dirty="0" smtClean="0"/>
              <a:t> </a:t>
            </a:r>
            <a:r>
              <a:rPr lang="ru-RU" sz="1600" dirty="0" err="1" smtClean="0"/>
              <a:t>байлык</a:t>
            </a:r>
            <a:r>
              <a:rPr lang="ru-RU" sz="1600" dirty="0" smtClean="0"/>
              <a:t>,</a:t>
            </a:r>
          </a:p>
          <a:p>
            <a:r>
              <a:rPr lang="tt-RU" sz="1600" dirty="0" smtClean="0"/>
              <a:t>Китапханәгә чабабыз.</a:t>
            </a:r>
          </a:p>
          <a:p>
            <a:r>
              <a:rPr lang="tt-RU" sz="1600" dirty="0" smtClean="0"/>
              <a:t>Белем арттырырга теләп,</a:t>
            </a:r>
          </a:p>
          <a:p>
            <a:r>
              <a:rPr lang="tt-RU" sz="1600" dirty="0" smtClean="0"/>
              <a:t>Китап, </a:t>
            </a:r>
            <a:r>
              <a:rPr lang="ru-RU" sz="1600" dirty="0" smtClean="0"/>
              <a:t>ж</a:t>
            </a:r>
            <a:r>
              <a:rPr lang="tt-RU" sz="1600" dirty="0" smtClean="0"/>
              <a:t>урнал актарабыз.</a:t>
            </a:r>
            <a:endParaRPr lang="ru-RU" sz="1600" dirty="0"/>
          </a:p>
        </p:txBody>
      </p:sp>
      <p:pic>
        <p:nvPicPr>
          <p:cNvPr id="7" name="Содержимое 13" descr="SDC13777.JPG"/>
          <p:cNvPicPr>
            <a:picLocks noGrp="1" noChangeAspect="1"/>
          </p:cNvPicPr>
          <p:nvPr>
            <p:ph sz="quarter" idx="4294967295"/>
          </p:nvPr>
        </p:nvPicPr>
        <p:blipFill>
          <a:blip r:embed="rId4" cstate="print"/>
          <a:stretch>
            <a:fillRect/>
          </a:stretch>
        </p:blipFill>
        <p:spPr>
          <a:xfrm rot="21050723">
            <a:off x="106715" y="3032271"/>
            <a:ext cx="2413000" cy="1981200"/>
          </a:xfrm>
          <a:prstGeom prst="ellipse">
            <a:avLst/>
          </a:prstGeom>
          <a:ln>
            <a:noFill/>
          </a:ln>
          <a:effectLst>
            <a:softEdge rad="112500"/>
          </a:effectLst>
        </p:spPr>
      </p:pic>
      <p:pic>
        <p:nvPicPr>
          <p:cNvPr id="6" name="Picture 2" descr="F:\DCIM\100OLYMP\P2061020.JPG"/>
          <p:cNvPicPr>
            <a:picLocks noChangeAspect="1" noChangeArrowheads="1"/>
          </p:cNvPicPr>
          <p:nvPr/>
        </p:nvPicPr>
        <p:blipFill>
          <a:blip r:embed="rId5" cstate="print"/>
          <a:srcRect/>
          <a:stretch>
            <a:fillRect/>
          </a:stretch>
        </p:blipFill>
        <p:spPr bwMode="auto">
          <a:xfrm>
            <a:off x="5470983" y="2132856"/>
            <a:ext cx="3657600" cy="2514600"/>
          </a:xfrm>
          <a:prstGeom prst="rect">
            <a:avLst/>
          </a:prstGeom>
          <a:noFill/>
        </p:spPr>
      </p:pic>
      <p:pic>
        <p:nvPicPr>
          <p:cNvPr id="8" name="Содержимое 4" descr="SDC13786.JPG"/>
          <p:cNvPicPr>
            <a:picLocks noChangeAspect="1"/>
          </p:cNvPicPr>
          <p:nvPr/>
        </p:nvPicPr>
        <p:blipFill>
          <a:blip r:embed="rId6" cstate="print"/>
          <a:stretch>
            <a:fillRect/>
          </a:stretch>
        </p:blipFill>
        <p:spPr>
          <a:xfrm>
            <a:off x="971600" y="4856956"/>
            <a:ext cx="2641600" cy="1981200"/>
          </a:xfrm>
          <a:prstGeom prst="rect">
            <a:avLst/>
          </a:prstGeom>
          <a:effectLst>
            <a:softEdge rad="112500"/>
          </a:effectLst>
        </p:spPr>
      </p:pic>
      <p:pic>
        <p:nvPicPr>
          <p:cNvPr id="10" name="Picture 5" descr="J0232988"/>
          <p:cNvPicPr>
            <a:picLocks noChangeAspect="1" noChangeArrowheads="1"/>
          </p:cNvPicPr>
          <p:nvPr/>
        </p:nvPicPr>
        <p:blipFill>
          <a:blip r:embed="rId7" cstate="print"/>
          <a:srcRect/>
          <a:stretch>
            <a:fillRect/>
          </a:stretch>
        </p:blipFill>
        <p:spPr bwMode="auto">
          <a:xfrm>
            <a:off x="7121983" y="116632"/>
            <a:ext cx="1616075" cy="1604963"/>
          </a:xfrm>
          <a:prstGeom prst="rect">
            <a:avLst/>
          </a:prstGeom>
          <a:noFill/>
          <a:ln w="9525">
            <a:noFill/>
            <a:miter lim="800000"/>
            <a:headEnd/>
            <a:tailEnd/>
          </a:ln>
        </p:spPr>
      </p:pic>
      <p:sp>
        <p:nvSpPr>
          <p:cNvPr id="9" name="plant"/>
          <p:cNvSpPr>
            <a:spLocks noEditPoints="1" noChangeArrowheads="1"/>
          </p:cNvSpPr>
          <p:nvPr/>
        </p:nvSpPr>
        <p:spPr bwMode="auto">
          <a:xfrm rot="-145802">
            <a:off x="4285947" y="57519"/>
            <a:ext cx="2835420" cy="2453899"/>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100 w 21600"/>
              <a:gd name="T17" fmla="*/ 10092 h 21600"/>
              <a:gd name="T18" fmla="*/ 14545 w 21600"/>
              <a:gd name="T19" fmla="*/ 1357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chemeClr val="accent1"/>
          </a:solidFill>
          <a:ln w="9525">
            <a:solidFill>
              <a:srgbClr val="000000"/>
            </a:solidFill>
            <a:miter lim="800000"/>
            <a:headEnd/>
            <a:tailEnd/>
          </a:ln>
          <a:effectLst>
            <a:outerShdw dist="107763" dir="2700000" algn="ctr" rotWithShape="0">
              <a:srgbClr val="808080"/>
            </a:outerShdw>
          </a:effectLst>
        </p:spPr>
        <p:txBody>
          <a:bodyPr/>
          <a:lstStyle/>
          <a:p>
            <a:r>
              <a:rPr lang="ru-RU" dirty="0" smtClean="0">
                <a:solidFill>
                  <a:prstClr val="black"/>
                </a:solidFill>
              </a:rPr>
              <a:t>Хочу все знать</a:t>
            </a:r>
            <a:endParaRPr lang="ru-RU" dirty="0">
              <a:solidFill>
                <a:prstClr val="black"/>
              </a:solidFill>
            </a:endParaRPr>
          </a:p>
        </p:txBody>
      </p:sp>
      <p:pic>
        <p:nvPicPr>
          <p:cNvPr id="12" name="Picture 2" descr="H:\DCIM\100D3100\DSC_0119.JPG"/>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rcRect/>
          <a:stretch>
            <a:fillRect/>
          </a:stretch>
        </p:blipFill>
        <p:spPr bwMode="auto">
          <a:xfrm>
            <a:off x="179512" y="140916"/>
            <a:ext cx="4325340" cy="2883560"/>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0169" y="2780928"/>
            <a:ext cx="3273488" cy="245447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53300066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J0075036.WAV"/>
                                        </p:tgtEl>
                                      </p:cMediaNode>
                                    </p:audio>
                                  </p:subTnLst>
                                </p:cTn>
                              </p:par>
                            </p:childTnLst>
                          </p:cTn>
                        </p:par>
                        <p:par>
                          <p:cTn id="11" fill="hold">
                            <p:stCondLst>
                              <p:cond delay="1000"/>
                            </p:stCondLst>
                            <p:childTnLst>
                              <p:par>
                                <p:cTn id="12" presetID="35" presetClass="entr" presetSubtype="0" fill="hold" grpId="0" nodeType="afterEffect">
                                  <p:stCondLst>
                                    <p:cond delay="0"/>
                                  </p:stCondLst>
                                  <p:iterate type="lt">
                                    <p:tmPct val="0"/>
                                  </p:iterate>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style.rotation</p:attrName>
                                        </p:attrNameLst>
                                      </p:cBhvr>
                                      <p:tavLst>
                                        <p:tav tm="0">
                                          <p:val>
                                            <p:fltVal val="720"/>
                                          </p:val>
                                        </p:tav>
                                        <p:tav tm="100000">
                                          <p:val>
                                            <p:fltVal val="0"/>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ppt_w</p:attrName>
                                        </p:attrNameLst>
                                      </p:cBhvr>
                                      <p:tavLst>
                                        <p:tav tm="0">
                                          <p:val>
                                            <p:fltVal val="0"/>
                                          </p:val>
                                        </p:tav>
                                        <p:tav tm="100000">
                                          <p:val>
                                            <p:strVal val="#ppt_w"/>
                                          </p:val>
                                        </p:tav>
                                      </p:tavLst>
                                    </p:anim>
                                  </p:childTnLst>
                                </p:cTn>
                              </p:par>
                            </p:childTnLst>
                          </p:cTn>
                        </p:par>
                        <p:par>
                          <p:cTn id="18" fill="hold">
                            <p:stCondLst>
                              <p:cond delay="2000"/>
                            </p:stCondLst>
                            <p:childTnLst>
                              <p:par>
                                <p:cTn id="19" presetID="24"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to="" calcmode="lin" valueType="num">
                                      <p:cBhvr>
                                        <p:cTn id="21" dur="1" fill="hold"/>
                                        <p:tgtEl>
                                          <p:spTgt spid="6"/>
                                        </p:tgtEl>
                                        <p:attrNameLst>
                                          <p:attrName/>
                                        </p:attrNameLst>
                                      </p:cBhvr>
                                    </p:anim>
                                  </p:childTnLst>
                                </p:cTn>
                              </p:par>
                            </p:childTnLst>
                          </p:cTn>
                        </p:par>
                        <p:par>
                          <p:cTn id="22" fill="hold">
                            <p:stCondLst>
                              <p:cond delay="2000"/>
                            </p:stCondLst>
                            <p:childTnLst>
                              <p:par>
                                <p:cTn id="23" presetID="16" presetClass="entr" presetSubtype="26"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Horizont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5"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fltVal val="0"/>
                                          </p:val>
                                        </p:tav>
                                        <p:tav tm="100000">
                                          <p:val>
                                            <p:strVal val="#ppt_w"/>
                                          </p:val>
                                        </p:tav>
                                      </p:tavLst>
                                    </p:anim>
                                    <p:anim calcmode="lin" valueType="num">
                                      <p:cBhvr>
                                        <p:cTn id="31" dur="1000" fill="hold"/>
                                        <p:tgtEl>
                                          <p:spTgt spid="7"/>
                                        </p:tgtEl>
                                        <p:attrNameLst>
                                          <p:attrName>ppt_h</p:attrName>
                                        </p:attrNameLst>
                                      </p:cBhvr>
                                      <p:tavLst>
                                        <p:tav tm="0">
                                          <p:val>
                                            <p:fltVal val="0"/>
                                          </p:val>
                                        </p:tav>
                                        <p:tav tm="100000">
                                          <p:val>
                                            <p:strVal val="#ppt_h"/>
                                          </p:val>
                                        </p:tav>
                                      </p:tavLst>
                                    </p:anim>
                                    <p:anim calcmode="lin" valueType="num">
                                      <p:cBhvr>
                                        <p:cTn id="32"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Алсу\Documents\все папки рабочего стола 3 (4)\все папки рабочего стола 3 (1)\106___04\IMG_1416.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424930" y="3429000"/>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Алсу\Documents\108___06\IMG_1961.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259759"/>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260648"/>
            <a:ext cx="4041775"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D:\DCIM\100D3100\DSC_012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6005" y="3501009"/>
            <a:ext cx="4202078" cy="3007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25837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ru-RU" dirty="0" smtClean="0"/>
              <a:t>Комитет экологии и труда</a:t>
            </a:r>
            <a:endParaRPr lang="ru-RU" dirty="0"/>
          </a:p>
        </p:txBody>
      </p:sp>
      <p:sp>
        <p:nvSpPr>
          <p:cNvPr id="3" name="Объект 2"/>
          <p:cNvSpPr>
            <a:spLocks noGrp="1"/>
          </p:cNvSpPr>
          <p:nvPr>
            <p:ph idx="1"/>
          </p:nvPr>
        </p:nvSpPr>
        <p:spPr>
          <a:xfrm>
            <a:off x="467544" y="1124744"/>
            <a:ext cx="4968552" cy="5705872"/>
          </a:xfrm>
        </p:spPr>
        <p:txBody>
          <a:bodyPr>
            <a:normAutofit fontScale="25000" lnSpcReduction="20000"/>
          </a:bodyPr>
          <a:lstStyle/>
          <a:p>
            <a:pPr algn="just">
              <a:lnSpc>
                <a:spcPct val="150000"/>
              </a:lnSpc>
              <a:spcAft>
                <a:spcPts val="0"/>
              </a:spcAft>
            </a:pPr>
            <a:r>
              <a:rPr lang="ru-RU" sz="4800" b="1" dirty="0">
                <a:solidFill>
                  <a:srgbClr val="C00000"/>
                </a:solidFill>
                <a:latin typeface="Times New Roman"/>
                <a:ea typeface="Times New Roman"/>
              </a:rPr>
              <a:t>Цель: Привитие навыков экологического поведения, воспитание у учащихся школы любви к природе, окружающему.</a:t>
            </a:r>
          </a:p>
          <a:p>
            <a:pPr algn="just">
              <a:lnSpc>
                <a:spcPct val="150000"/>
              </a:lnSpc>
              <a:spcAft>
                <a:spcPts val="0"/>
              </a:spcAft>
            </a:pPr>
            <a:r>
              <a:rPr lang="ru-RU" sz="4800" b="1" dirty="0">
                <a:solidFill>
                  <a:srgbClr val="C00000"/>
                </a:solidFill>
                <a:latin typeface="Times New Roman"/>
                <a:ea typeface="Times New Roman"/>
              </a:rPr>
              <a:t>Задачи:</a:t>
            </a:r>
          </a:p>
          <a:p>
            <a:pPr lvl="0" algn="just">
              <a:lnSpc>
                <a:spcPct val="150000"/>
              </a:lnSpc>
              <a:buFont typeface="Symbol"/>
              <a:buChar char=""/>
              <a:tabLst>
                <a:tab pos="457200" algn="l"/>
              </a:tabLst>
            </a:pPr>
            <a:r>
              <a:rPr lang="ru-RU" sz="4800" b="1" dirty="0">
                <a:solidFill>
                  <a:srgbClr val="C00000"/>
                </a:solidFill>
                <a:latin typeface="Times New Roman"/>
                <a:ea typeface="Times New Roman"/>
              </a:rPr>
              <a:t>Привитие учащимся навыков и умений по уходу за комнатными растениями;</a:t>
            </a:r>
          </a:p>
          <a:p>
            <a:pPr lvl="0" algn="just">
              <a:lnSpc>
                <a:spcPct val="150000"/>
              </a:lnSpc>
              <a:buFont typeface="Symbol"/>
              <a:buChar char=""/>
              <a:tabLst>
                <a:tab pos="457200" algn="l"/>
              </a:tabLst>
            </a:pPr>
            <a:r>
              <a:rPr lang="ru-RU" sz="4800" b="1" dirty="0">
                <a:solidFill>
                  <a:srgbClr val="C00000"/>
                </a:solidFill>
                <a:latin typeface="Times New Roman"/>
                <a:ea typeface="Times New Roman"/>
              </a:rPr>
              <a:t>Озеленение школы и отдельных классных помещений;</a:t>
            </a:r>
          </a:p>
          <a:p>
            <a:pPr lvl="0" algn="just">
              <a:lnSpc>
                <a:spcPct val="150000"/>
              </a:lnSpc>
              <a:buFont typeface="Symbol"/>
              <a:buChar char=""/>
              <a:tabLst>
                <a:tab pos="457200" algn="l"/>
              </a:tabLst>
            </a:pPr>
            <a:r>
              <a:rPr lang="ru-RU" sz="4800" b="1" dirty="0">
                <a:solidFill>
                  <a:srgbClr val="C00000"/>
                </a:solidFill>
                <a:latin typeface="Times New Roman"/>
                <a:ea typeface="Times New Roman"/>
              </a:rPr>
              <a:t>Распространение знаний по вопросам озеленения и ухода за растениями, создание библиотечки соответствующей литературы;</a:t>
            </a:r>
          </a:p>
          <a:p>
            <a:pPr lvl="0" algn="just">
              <a:lnSpc>
                <a:spcPct val="150000"/>
              </a:lnSpc>
              <a:buFont typeface="Symbol"/>
              <a:buChar char=""/>
              <a:tabLst>
                <a:tab pos="457200" algn="l"/>
              </a:tabLst>
            </a:pPr>
            <a:r>
              <a:rPr lang="ru-RU" sz="4800" b="1" dirty="0">
                <a:solidFill>
                  <a:srgbClr val="C00000"/>
                </a:solidFill>
                <a:latin typeface="Times New Roman"/>
                <a:ea typeface="Times New Roman"/>
              </a:rPr>
              <a:t>Создание в школе группы озеленителей - экологов, имеющих представителей в каждом классе.</a:t>
            </a:r>
          </a:p>
          <a:p>
            <a:pPr algn="just">
              <a:lnSpc>
                <a:spcPct val="150000"/>
              </a:lnSpc>
              <a:spcAft>
                <a:spcPts val="0"/>
              </a:spcAft>
            </a:pPr>
            <a:r>
              <a:rPr lang="ru-RU" sz="4800" b="1" dirty="0">
                <a:solidFill>
                  <a:srgbClr val="C00000"/>
                </a:solidFill>
                <a:latin typeface="Times New Roman"/>
                <a:ea typeface="Times New Roman"/>
              </a:rPr>
              <a:t>Ожидаемый  результат:</a:t>
            </a:r>
          </a:p>
          <a:p>
            <a:pPr lvl="0" algn="just">
              <a:lnSpc>
                <a:spcPct val="150000"/>
              </a:lnSpc>
              <a:buFont typeface="Symbol"/>
              <a:buChar char=""/>
              <a:tabLst>
                <a:tab pos="457200" algn="l"/>
              </a:tabLst>
            </a:pPr>
            <a:r>
              <a:rPr lang="ru-RU" sz="4800" b="1" dirty="0" err="1">
                <a:solidFill>
                  <a:srgbClr val="C00000"/>
                </a:solidFill>
                <a:latin typeface="Times New Roman"/>
                <a:ea typeface="Times New Roman"/>
              </a:rPr>
              <a:t>Сформированность</a:t>
            </a:r>
            <a:r>
              <a:rPr lang="ru-RU" sz="4800" b="1" dirty="0">
                <a:solidFill>
                  <a:srgbClr val="C00000"/>
                </a:solidFill>
                <a:latin typeface="Times New Roman"/>
                <a:ea typeface="Times New Roman"/>
              </a:rPr>
              <a:t> у ребят навыков экологического поведения;</a:t>
            </a:r>
          </a:p>
          <a:p>
            <a:pPr lvl="0" algn="just">
              <a:lnSpc>
                <a:spcPct val="150000"/>
              </a:lnSpc>
              <a:buFont typeface="Symbol"/>
              <a:buChar char=""/>
              <a:tabLst>
                <a:tab pos="457200" algn="l"/>
              </a:tabLst>
            </a:pPr>
            <a:r>
              <a:rPr lang="ru-RU" sz="4800" b="1" dirty="0">
                <a:solidFill>
                  <a:srgbClr val="C00000"/>
                </a:solidFill>
                <a:latin typeface="Times New Roman"/>
                <a:ea typeface="Times New Roman"/>
              </a:rPr>
              <a:t>Озеленение классных помещений и территории школы;</a:t>
            </a:r>
          </a:p>
          <a:p>
            <a:pPr lvl="0" algn="just">
              <a:lnSpc>
                <a:spcPct val="150000"/>
              </a:lnSpc>
              <a:buFont typeface="Symbol"/>
              <a:buChar char=""/>
              <a:tabLst>
                <a:tab pos="457200" algn="l"/>
              </a:tabLst>
            </a:pPr>
            <a:r>
              <a:rPr lang="ru-RU" sz="4800" b="1" dirty="0" err="1">
                <a:solidFill>
                  <a:srgbClr val="C00000"/>
                </a:solidFill>
                <a:latin typeface="Times New Roman"/>
                <a:ea typeface="Times New Roman"/>
              </a:rPr>
              <a:t>Сформированность</a:t>
            </a:r>
            <a:r>
              <a:rPr lang="ru-RU" sz="4800" b="1" dirty="0">
                <a:solidFill>
                  <a:srgbClr val="C00000"/>
                </a:solidFill>
                <a:latin typeface="Times New Roman"/>
                <a:ea typeface="Times New Roman"/>
              </a:rPr>
              <a:t> у членов комитета и его актива навыков и умений по уходу за растениями;</a:t>
            </a:r>
          </a:p>
          <a:p>
            <a:pPr lvl="0" algn="just">
              <a:lnSpc>
                <a:spcPct val="150000"/>
              </a:lnSpc>
              <a:buFont typeface="Symbol"/>
              <a:buChar char=""/>
              <a:tabLst>
                <a:tab pos="457200" algn="l"/>
              </a:tabLst>
            </a:pPr>
            <a:r>
              <a:rPr lang="ru-RU" sz="4800" b="1" dirty="0">
                <a:solidFill>
                  <a:srgbClr val="C00000"/>
                </a:solidFill>
                <a:latin typeface="Times New Roman"/>
                <a:ea typeface="Times New Roman"/>
              </a:rPr>
              <a:t>Создание грамотного и деятельного коллектива озеленителей из учащихся 5-11 классов.</a:t>
            </a:r>
          </a:p>
          <a:p>
            <a:endParaRPr lang="ru-RU" dirty="0"/>
          </a:p>
        </p:txBody>
      </p:sp>
      <p:pic>
        <p:nvPicPr>
          <p:cNvPr id="5" name="Picture 2" descr="H:\DCIM\100D3100\DSC_015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tretch/>
        </p:blipFill>
        <p:spPr bwMode="auto">
          <a:xfrm rot="5400000">
            <a:off x="5351890" y="1566420"/>
            <a:ext cx="3379552" cy="27790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292080" y="4941168"/>
            <a:ext cx="4192946" cy="400110"/>
          </a:xfrm>
          <a:prstGeom prst="rect">
            <a:avLst/>
          </a:prstGeom>
          <a:noFill/>
        </p:spPr>
        <p:txBody>
          <a:bodyPr wrap="square" rtlCol="0">
            <a:spAutoFit/>
          </a:bodyPr>
          <a:lstStyle/>
          <a:p>
            <a:r>
              <a:rPr lang="ru-RU" sz="2000" b="1" dirty="0" err="1" smtClean="0"/>
              <a:t>Зайдуллин</a:t>
            </a:r>
            <a:r>
              <a:rPr lang="ru-RU" sz="2000" b="1" dirty="0" smtClean="0"/>
              <a:t> Зиннур </a:t>
            </a:r>
            <a:r>
              <a:rPr lang="ru-RU" sz="2000" b="1" dirty="0" err="1" smtClean="0"/>
              <a:t>Фаилевич</a:t>
            </a:r>
            <a:endParaRPr lang="ru-RU" sz="2000" b="1" dirty="0"/>
          </a:p>
        </p:txBody>
      </p:sp>
    </p:spTree>
    <p:extLst>
      <p:ext uri="{BB962C8B-B14F-4D97-AF65-F5344CB8AC3E}">
        <p14:creationId xmlns:p14="http://schemas.microsoft.com/office/powerpoint/2010/main" val="273707911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advClick="0" advTm="11000"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pic>
        <p:nvPicPr>
          <p:cNvPr id="2050" name="Picture 2" descr="C:\Users\Алсу\Documents\115___01\IMG_3905.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317314" y="3429000"/>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Алсу\Documents\120___06\IMG_4967.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3429000"/>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260648"/>
            <a:ext cx="4041775"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260647"/>
            <a:ext cx="4035425"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406546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descr="C:\Users\Алсу\Documents\все папки рабочего стола 3 (4)\все папки рабочего стола 3 (1)\107___05\IMG_1658.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5015435" y="980728"/>
            <a:ext cx="4094212" cy="3070659"/>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887" y="3284984"/>
            <a:ext cx="4336233" cy="3256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lant"/>
          <p:cNvSpPr>
            <a:spLocks noEditPoints="1" noChangeArrowheads="1"/>
          </p:cNvSpPr>
          <p:nvPr/>
        </p:nvSpPr>
        <p:spPr bwMode="auto">
          <a:xfrm rot="-1022823">
            <a:off x="791228" y="693180"/>
            <a:ext cx="4033152" cy="2812718"/>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100 w 21600"/>
              <a:gd name="T17" fmla="*/ 10092 h 21600"/>
              <a:gd name="T18" fmla="*/ 14545 w 21600"/>
              <a:gd name="T19" fmla="*/ 1357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FFCC00"/>
          </a:solidFill>
          <a:ln w="9525">
            <a:solidFill>
              <a:srgbClr val="000000"/>
            </a:solidFill>
            <a:miter lim="800000"/>
            <a:headEnd/>
            <a:tailEnd/>
          </a:ln>
          <a:effectLst>
            <a:outerShdw dist="107763" dir="2700000" algn="ctr" rotWithShape="0">
              <a:srgbClr val="808080"/>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800" b="0" i="0" u="none" strike="noStrike" kern="0" cap="none" spc="0" normalizeH="0" baseline="0" noProof="0" dirty="0" smtClean="0">
                <a:ln>
                  <a:noFill/>
                </a:ln>
                <a:solidFill>
                  <a:prstClr val="black"/>
                </a:solidFill>
                <a:effectLst/>
                <a:uLnTx/>
                <a:uFillTx/>
              </a:rPr>
              <a:t>Делу время</a:t>
            </a:r>
            <a:endParaRPr kumimoji="0" lang="ru-RU"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150819593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par>
                          <p:cTn id="8" fill="hold">
                            <p:stCondLst>
                              <p:cond delay="500"/>
                            </p:stCondLst>
                            <p:childTnLst>
                              <p:par>
                                <p:cTn id="9" presetID="24" presetClass="entr" presetSubtype="0" fill="hold" grpId="1" nodeType="afterEffect">
                                  <p:stCondLst>
                                    <p:cond delay="0"/>
                                  </p:stCondLst>
                                  <p:childTnLst>
                                    <p:set>
                                      <p:cBhvr>
                                        <p:cTn id="10" dur="1" fill="hold">
                                          <p:stCondLst>
                                            <p:cond delay="0"/>
                                          </p:stCondLst>
                                        </p:cTn>
                                        <p:tgtEl>
                                          <p:spTgt spid="5"/>
                                        </p:tgtEl>
                                        <p:attrNameLst>
                                          <p:attrName>style.visibility</p:attrName>
                                        </p:attrNameLst>
                                      </p:cBhvr>
                                      <p:to>
                                        <p:strVal val="visible"/>
                                      </p:to>
                                    </p:set>
                                    <p:anim to="" calcmode="lin" valueType="num">
                                      <p:cBhvr>
                                        <p:cTn id="11"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1" name="plant"/>
          <p:cNvSpPr>
            <a:spLocks noEditPoints="1" noChangeArrowheads="1"/>
          </p:cNvSpPr>
          <p:nvPr/>
        </p:nvSpPr>
        <p:spPr bwMode="auto">
          <a:xfrm rot="-1022823">
            <a:off x="3367180" y="2749782"/>
            <a:ext cx="4000094" cy="2205047"/>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100 w 21600"/>
              <a:gd name="T17" fmla="*/ 10092 h 21600"/>
              <a:gd name="T18" fmla="*/ 14545 w 21600"/>
              <a:gd name="T19" fmla="*/ 1357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FFCC00"/>
          </a:solidFill>
          <a:ln w="9525">
            <a:solidFill>
              <a:srgbClr val="000000"/>
            </a:solidFill>
            <a:miter lim="800000"/>
            <a:headEnd/>
            <a:tailEnd/>
          </a:ln>
          <a:effectLst>
            <a:outerShdw dist="107763" dir="2700000" algn="ctr" rotWithShape="0">
              <a:srgbClr val="808080"/>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800" b="0" i="0" u="none" strike="noStrike" kern="0" cap="none" spc="0" normalizeH="0" baseline="0" noProof="0" dirty="0" smtClean="0">
                <a:ln>
                  <a:noFill/>
                </a:ln>
                <a:solidFill>
                  <a:prstClr val="black"/>
                </a:solidFill>
                <a:effectLst/>
                <a:uLnTx/>
                <a:uFillTx/>
              </a:rPr>
              <a:t>Делу время</a:t>
            </a:r>
            <a:endParaRPr kumimoji="0" lang="ru-RU" sz="1800" b="0" i="0" u="none" strike="noStrike" kern="0" cap="none" spc="0" normalizeH="0" baseline="0" noProof="0" dirty="0">
              <a:ln>
                <a:noFill/>
              </a:ln>
              <a:solidFill>
                <a:prstClr val="black"/>
              </a:solidFill>
              <a:effectLst/>
              <a:uLnTx/>
              <a:uFillTx/>
            </a:endParaRPr>
          </a:p>
        </p:txBody>
      </p:sp>
      <p:pic>
        <p:nvPicPr>
          <p:cNvPr id="186371" name="Picture 3" descr="F:\фотки\SDC15357.JPG"/>
          <p:cNvPicPr>
            <a:picLocks noGrp="1" noChangeAspect="1" noChangeArrowheads="1"/>
          </p:cNvPicPr>
          <p:nvPr>
            <p:ph sz="half" idx="1"/>
          </p:nvPr>
        </p:nvPicPr>
        <p:blipFill>
          <a:blip r:embed="rId3" cstate="print"/>
          <a:stretch>
            <a:fillRect/>
          </a:stretch>
        </p:blipFill>
        <p:spPr bwMode="auto">
          <a:xfrm rot="21129871">
            <a:off x="540253" y="3621307"/>
            <a:ext cx="3520440" cy="2639291"/>
          </a:xfrm>
          <a:prstGeom prst="rect">
            <a:avLst/>
          </a:prstGeom>
          <a:noFill/>
        </p:spPr>
      </p:pic>
      <p:pic>
        <p:nvPicPr>
          <p:cNvPr id="7" name="Picture 3" descr="C:\Documents and Settings\Userq\Мои документы\фотки школа 5\SDC11608.JPG"/>
          <p:cNvPicPr>
            <a:picLocks noChangeAspect="1" noChangeArrowheads="1"/>
          </p:cNvPicPr>
          <p:nvPr/>
        </p:nvPicPr>
        <p:blipFill>
          <a:blip r:embed="rId4" cstate="print"/>
          <a:srcRect/>
          <a:stretch>
            <a:fillRect/>
          </a:stretch>
        </p:blipFill>
        <p:spPr bwMode="auto">
          <a:xfrm>
            <a:off x="5868144" y="4390607"/>
            <a:ext cx="2641600" cy="1981200"/>
          </a:xfrm>
          <a:prstGeom prst="rect">
            <a:avLst/>
          </a:prstGeom>
          <a:noFill/>
        </p:spPr>
      </p:pic>
      <p:pic>
        <p:nvPicPr>
          <p:cNvPr id="819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544" y="404614"/>
            <a:ext cx="3792017" cy="2845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8024" y="312142"/>
            <a:ext cx="4041775"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2662238"/>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2814638"/>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2967038"/>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45242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186371"/>
                                        </p:tgtEl>
                                        <p:attrNameLst>
                                          <p:attrName>style.visibility</p:attrName>
                                        </p:attrNameLst>
                                      </p:cBhvr>
                                      <p:to>
                                        <p:strVal val="visible"/>
                                      </p:to>
                                    </p:set>
                                    <p:anim to="" calcmode="lin" valueType="num">
                                      <p:cBhvr>
                                        <p:cTn id="7" dur="1" fill="hold"/>
                                        <p:tgtEl>
                                          <p:spTgt spid="186371"/>
                                        </p:tgtEl>
                                        <p:attrNameLst>
                                          <p:attrName/>
                                        </p:attrNameLst>
                                      </p:cBhvr>
                                    </p:anim>
                                  </p:childTnLst>
                                </p:cTn>
                              </p:par>
                            </p:childTnLst>
                          </p:cTn>
                        </p:par>
                        <p:par>
                          <p:cTn id="8" fill="hold">
                            <p:stCondLst>
                              <p:cond delay="0"/>
                            </p:stCondLst>
                            <p:childTnLst>
                              <p:par>
                                <p:cTn id="9" presetID="35"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anim calcmode="lin" valueType="num">
                                      <p:cBhvr>
                                        <p:cTn id="12" dur="2000" fill="hold"/>
                                        <p:tgtEl>
                                          <p:spTgt spid="7"/>
                                        </p:tgtEl>
                                        <p:attrNameLst>
                                          <p:attrName>style.rotation</p:attrName>
                                        </p:attrNameLst>
                                      </p:cBhvr>
                                      <p:tavLst>
                                        <p:tav tm="0">
                                          <p:val>
                                            <p:fltVal val="720"/>
                                          </p:val>
                                        </p:tav>
                                        <p:tav tm="100000">
                                          <p:val>
                                            <p:fltVal val="0"/>
                                          </p:val>
                                        </p:tav>
                                      </p:tavLst>
                                    </p:anim>
                                    <p:anim calcmode="lin" valueType="num">
                                      <p:cBhvr>
                                        <p:cTn id="13" dur="2000" fill="hold"/>
                                        <p:tgtEl>
                                          <p:spTgt spid="7"/>
                                        </p:tgtEl>
                                        <p:attrNameLst>
                                          <p:attrName>ppt_h</p:attrName>
                                        </p:attrNameLst>
                                      </p:cBhvr>
                                      <p:tavLst>
                                        <p:tav tm="0">
                                          <p:val>
                                            <p:fltVal val="0"/>
                                          </p:val>
                                        </p:tav>
                                        <p:tav tm="100000">
                                          <p:val>
                                            <p:strVal val="#ppt_h"/>
                                          </p:val>
                                        </p:tav>
                                      </p:tavLst>
                                    </p:anim>
                                    <p:anim calcmode="lin" valueType="num">
                                      <p:cBhvr>
                                        <p:cTn id="14" dur="2000" fill="hold"/>
                                        <p:tgtEl>
                                          <p:spTgt spid="7"/>
                                        </p:tgtEl>
                                        <p:attrNameLst>
                                          <p:attrName>ppt_w</p:attrName>
                                        </p:attrNameLst>
                                      </p:cBhvr>
                                      <p:tavLst>
                                        <p:tav tm="0">
                                          <p:val>
                                            <p:fltVal val="0"/>
                                          </p:val>
                                        </p:tav>
                                        <p:tav tm="100000">
                                          <p:val>
                                            <p:strVal val="#ppt_w"/>
                                          </p:val>
                                        </p:tav>
                                      </p:tavLst>
                                    </p:anim>
                                  </p:childTnLst>
                                </p:cTn>
                              </p:par>
                            </p:childTnLst>
                          </p:cTn>
                        </p:par>
                        <p:par>
                          <p:cTn id="15" fill="hold">
                            <p:stCondLst>
                              <p:cond delay="2000"/>
                            </p:stCondLst>
                            <p:childTnLst>
                              <p:par>
                                <p:cTn id="16" presetID="3" presetClass="entr" presetSubtype="1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linds(horizontal)">
                                      <p:cBhvr>
                                        <p:cTn id="18" dur="500"/>
                                        <p:tgtEl>
                                          <p:spTgt spid="11"/>
                                        </p:tgtEl>
                                      </p:cBhvr>
                                    </p:animEffect>
                                  </p:childTnLst>
                                </p:cTn>
                              </p:par>
                            </p:childTnLst>
                          </p:cTn>
                        </p:par>
                        <p:par>
                          <p:cTn id="19" fill="hold">
                            <p:stCondLst>
                              <p:cond delay="2500"/>
                            </p:stCondLst>
                            <p:childTnLst>
                              <p:par>
                                <p:cTn id="20" presetID="24" presetClass="entr" presetSubtype="0" fill="hold" grpId="1" nodeType="afterEffect">
                                  <p:stCondLst>
                                    <p:cond delay="0"/>
                                  </p:stCondLst>
                                  <p:childTnLst>
                                    <p:set>
                                      <p:cBhvr>
                                        <p:cTn id="21" dur="1" fill="hold">
                                          <p:stCondLst>
                                            <p:cond delay="0"/>
                                          </p:stCondLst>
                                        </p:cTn>
                                        <p:tgtEl>
                                          <p:spTgt spid="11"/>
                                        </p:tgtEl>
                                        <p:attrNameLst>
                                          <p:attrName>style.visibility</p:attrName>
                                        </p:attrNameLst>
                                      </p:cBhvr>
                                      <p:to>
                                        <p:strVal val="visible"/>
                                      </p:to>
                                    </p:set>
                                    <p:anim to="" calcmode="lin" valueType="num">
                                      <p:cBhvr>
                                        <p:cTn id="22"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33363"/>
            <a:ext cx="9753600" cy="7324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4248" y="-225687"/>
            <a:ext cx="2527961" cy="148354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Заголовок 3"/>
          <p:cNvSpPr>
            <a:spLocks noGrp="1"/>
          </p:cNvSpPr>
          <p:nvPr>
            <p:ph type="title"/>
          </p:nvPr>
        </p:nvSpPr>
        <p:spPr/>
        <p:txBody>
          <a:bodyPr/>
          <a:lstStyle/>
          <a:p>
            <a:r>
              <a:rPr lang="ru-RU" dirty="0" smtClean="0"/>
              <a:t>Школьная Дума-</a:t>
            </a:r>
            <a:endParaRPr lang="ru-RU" dirty="0"/>
          </a:p>
        </p:txBody>
      </p:sp>
      <p:sp>
        <p:nvSpPr>
          <p:cNvPr id="5" name="Объект 4"/>
          <p:cNvSpPr>
            <a:spLocks noGrp="1"/>
          </p:cNvSpPr>
          <p:nvPr>
            <p:ph idx="1"/>
          </p:nvPr>
        </p:nvSpPr>
        <p:spPr>
          <a:xfrm>
            <a:off x="395536" y="1628800"/>
            <a:ext cx="8229600" cy="4525963"/>
          </a:xfrm>
        </p:spPr>
        <p:txBody>
          <a:bodyPr>
            <a:normAutofit lnSpcReduction="10000"/>
          </a:bodyPr>
          <a:lstStyle/>
          <a:p>
            <a:pPr>
              <a:lnSpc>
                <a:spcPct val="115000"/>
              </a:lnSpc>
              <a:spcAft>
                <a:spcPts val="0"/>
              </a:spcAft>
            </a:pPr>
            <a:r>
              <a:rPr lang="ru-RU" dirty="0" smtClean="0">
                <a:latin typeface="Times New Roman"/>
                <a:ea typeface="Calibri"/>
                <a:cs typeface="Times New Roman"/>
              </a:rPr>
              <a:t> </a:t>
            </a:r>
            <a:r>
              <a:rPr lang="ru-RU" dirty="0">
                <a:latin typeface="Times New Roman"/>
                <a:ea typeface="Calibri"/>
                <a:cs typeface="Times New Roman"/>
              </a:rPr>
              <a:t>орган ученического самоуправления, то есть  управления жизнедеятельностью школьного коллектива, осуществляемого учащимися, основанного на инициативе, самостоятельности, творчестве, совершенствовании собственной жизни, чувстве ответственности, взаимопомощи и организаторских способностях школьников.</a:t>
            </a:r>
            <a:endParaRPr lang="ru-RU" sz="2400" dirty="0">
              <a:ea typeface="Calibri"/>
              <a:cs typeface="Times New Roman"/>
            </a:endParaRPr>
          </a:p>
          <a:p>
            <a:endParaRPr lang="ru-RU" dirty="0"/>
          </a:p>
        </p:txBody>
      </p:sp>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2" y="-225687"/>
            <a:ext cx="2203619" cy="188042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668954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69178" y="856181"/>
            <a:ext cx="9040170" cy="5525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ru-RU" dirty="0">
                <a:latin typeface="Times New Roman"/>
                <a:ea typeface="Times New Roman"/>
              </a:rPr>
              <a:t>С</a:t>
            </a:r>
            <a:r>
              <a:rPr lang="ru-RU" dirty="0" smtClean="0">
                <a:latin typeface="Times New Roman"/>
                <a:ea typeface="Times New Roman"/>
              </a:rPr>
              <a:t>портивный комитет</a:t>
            </a:r>
            <a:endParaRPr lang="ru-RU" dirty="0"/>
          </a:p>
        </p:txBody>
      </p:sp>
      <p:sp>
        <p:nvSpPr>
          <p:cNvPr id="3" name="Объект 2"/>
          <p:cNvSpPr>
            <a:spLocks noGrp="1"/>
          </p:cNvSpPr>
          <p:nvPr>
            <p:ph idx="1"/>
          </p:nvPr>
        </p:nvSpPr>
        <p:spPr>
          <a:xfrm>
            <a:off x="179512" y="1196752"/>
            <a:ext cx="5256584" cy="5271666"/>
          </a:xfrm>
        </p:spPr>
        <p:txBody>
          <a:bodyPr>
            <a:normAutofit fontScale="25000" lnSpcReduction="20000"/>
          </a:bodyPr>
          <a:lstStyle/>
          <a:p>
            <a:pPr>
              <a:lnSpc>
                <a:spcPct val="150000"/>
              </a:lnSpc>
              <a:spcAft>
                <a:spcPts val="0"/>
              </a:spcAft>
            </a:pPr>
            <a:r>
              <a:rPr lang="ru-RU" sz="5600" b="1" dirty="0">
                <a:solidFill>
                  <a:srgbClr val="C00000"/>
                </a:solidFill>
                <a:latin typeface="Times New Roman"/>
                <a:ea typeface="Times New Roman"/>
              </a:rPr>
              <a:t>Цель: Формирование у учащихся школы навыков здорового образа жизни.</a:t>
            </a:r>
          </a:p>
          <a:p>
            <a:pPr>
              <a:lnSpc>
                <a:spcPct val="150000"/>
              </a:lnSpc>
              <a:spcAft>
                <a:spcPts val="0"/>
              </a:spcAft>
            </a:pPr>
            <a:r>
              <a:rPr lang="ru-RU" sz="5600" b="1" dirty="0">
                <a:solidFill>
                  <a:srgbClr val="C00000"/>
                </a:solidFill>
                <a:latin typeface="Times New Roman"/>
                <a:ea typeface="Times New Roman"/>
              </a:rPr>
              <a:t>Задачи:</a:t>
            </a:r>
          </a:p>
          <a:p>
            <a:pPr lvl="0" algn="just">
              <a:lnSpc>
                <a:spcPct val="150000"/>
              </a:lnSpc>
              <a:buFont typeface="Symbol"/>
              <a:buChar char=""/>
              <a:tabLst>
                <a:tab pos="457200" algn="l"/>
              </a:tabLst>
            </a:pPr>
            <a:r>
              <a:rPr lang="ru-RU" sz="5600" b="1" dirty="0">
                <a:solidFill>
                  <a:srgbClr val="C00000"/>
                </a:solidFill>
                <a:latin typeface="Times New Roman"/>
                <a:ea typeface="Times New Roman"/>
              </a:rPr>
              <a:t>Активизация физкультурно-спортивной  работы и участие всех учащихся в спортивной жизни школы;</a:t>
            </a:r>
          </a:p>
          <a:p>
            <a:pPr lvl="0" algn="just">
              <a:lnSpc>
                <a:spcPct val="150000"/>
              </a:lnSpc>
              <a:buFont typeface="Symbol"/>
              <a:buChar char=""/>
              <a:tabLst>
                <a:tab pos="457200" algn="l"/>
              </a:tabLst>
            </a:pPr>
            <a:r>
              <a:rPr lang="ru-RU" sz="5600" b="1" dirty="0">
                <a:solidFill>
                  <a:srgbClr val="C00000"/>
                </a:solidFill>
                <a:latin typeface="Times New Roman"/>
                <a:ea typeface="Times New Roman"/>
              </a:rPr>
              <a:t>Укрепление здоровья и физического совершенствования учащихся школы на основе систематически организованных внеклассных спортивно-оздоровительных занятий;</a:t>
            </a:r>
          </a:p>
          <a:p>
            <a:pPr lvl="0" algn="just">
              <a:lnSpc>
                <a:spcPct val="150000"/>
              </a:lnSpc>
              <a:buFont typeface="Symbol"/>
              <a:buChar char=""/>
              <a:tabLst>
                <a:tab pos="457200" algn="l"/>
              </a:tabLst>
            </a:pPr>
            <a:r>
              <a:rPr lang="ru-RU" sz="5600" b="1" dirty="0">
                <a:solidFill>
                  <a:srgbClr val="C00000"/>
                </a:solidFill>
                <a:latin typeface="Times New Roman"/>
                <a:ea typeface="Times New Roman"/>
              </a:rPr>
              <a:t>Участие в организации и проведении массовых общешкольных  спортивных мероприятий. </a:t>
            </a:r>
          </a:p>
          <a:p>
            <a:pPr>
              <a:lnSpc>
                <a:spcPct val="150000"/>
              </a:lnSpc>
              <a:spcAft>
                <a:spcPts val="0"/>
              </a:spcAft>
            </a:pPr>
            <a:r>
              <a:rPr lang="ru-RU" sz="5600" b="1" dirty="0">
                <a:solidFill>
                  <a:srgbClr val="C00000"/>
                </a:solidFill>
                <a:latin typeface="Times New Roman"/>
                <a:ea typeface="Times New Roman"/>
              </a:rPr>
              <a:t>Ожидаемый результат:</a:t>
            </a:r>
          </a:p>
          <a:p>
            <a:pPr lvl="0">
              <a:lnSpc>
                <a:spcPct val="150000"/>
              </a:lnSpc>
              <a:buFont typeface="Symbol"/>
              <a:buChar char=""/>
              <a:tabLst>
                <a:tab pos="457200" algn="l"/>
              </a:tabLst>
            </a:pPr>
            <a:r>
              <a:rPr lang="ru-RU" sz="5600" b="1" dirty="0">
                <a:solidFill>
                  <a:srgbClr val="C00000"/>
                </a:solidFill>
                <a:latin typeface="Times New Roman"/>
                <a:ea typeface="Times New Roman"/>
              </a:rPr>
              <a:t>Повышение результативности участия в районных мероприятиях;</a:t>
            </a:r>
          </a:p>
          <a:p>
            <a:pPr lvl="0">
              <a:lnSpc>
                <a:spcPct val="150000"/>
              </a:lnSpc>
              <a:buFont typeface="Symbol"/>
              <a:buChar char=""/>
              <a:tabLst>
                <a:tab pos="457200" algn="l"/>
              </a:tabLst>
            </a:pPr>
            <a:r>
              <a:rPr lang="ru-RU" sz="5600" b="1" dirty="0">
                <a:solidFill>
                  <a:srgbClr val="C00000"/>
                </a:solidFill>
                <a:latin typeface="Times New Roman"/>
                <a:ea typeface="Times New Roman"/>
              </a:rPr>
              <a:t>Повышение уровня физической подготовки учащихся;</a:t>
            </a:r>
          </a:p>
          <a:p>
            <a:pPr lvl="0">
              <a:lnSpc>
                <a:spcPct val="150000"/>
              </a:lnSpc>
              <a:buFont typeface="Symbol"/>
              <a:buChar char=""/>
              <a:tabLst>
                <a:tab pos="457200" algn="l"/>
              </a:tabLst>
            </a:pPr>
            <a:r>
              <a:rPr lang="ru-RU" sz="5600" b="1" dirty="0">
                <a:solidFill>
                  <a:srgbClr val="C00000"/>
                </a:solidFill>
                <a:latin typeface="Times New Roman"/>
                <a:ea typeface="Times New Roman"/>
              </a:rPr>
              <a:t>Вовлечение всех детей школы к участию в спортивных мероприятиях.</a:t>
            </a:r>
          </a:p>
          <a:p>
            <a:endParaRPr lang="ru-RU"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288" y="188640"/>
            <a:ext cx="1798637" cy="1335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D:\DCIM\100D3100\DSC_0103.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tretch/>
        </p:blipFill>
        <p:spPr bwMode="auto">
          <a:xfrm>
            <a:off x="5862985" y="1874191"/>
            <a:ext cx="2602606" cy="292824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220072" y="5085184"/>
            <a:ext cx="4283386" cy="830997"/>
          </a:xfrm>
          <a:prstGeom prst="rect">
            <a:avLst/>
          </a:prstGeom>
          <a:noFill/>
        </p:spPr>
        <p:txBody>
          <a:bodyPr wrap="square" rtlCol="0">
            <a:spAutoFit/>
          </a:bodyPr>
          <a:lstStyle/>
          <a:p>
            <a:r>
              <a:rPr lang="ru-RU" sz="2400" dirty="0" err="1" smtClean="0"/>
              <a:t>Мударисова</a:t>
            </a:r>
            <a:r>
              <a:rPr lang="ru-RU" sz="2400" dirty="0" smtClean="0"/>
              <a:t> </a:t>
            </a:r>
            <a:r>
              <a:rPr lang="ru-RU" sz="2400" dirty="0" err="1" smtClean="0"/>
              <a:t>Зухра</a:t>
            </a:r>
            <a:r>
              <a:rPr lang="ru-RU" sz="2400" dirty="0" smtClean="0"/>
              <a:t> </a:t>
            </a:r>
            <a:r>
              <a:rPr lang="ru-RU" sz="2400" dirty="0" err="1" smtClean="0"/>
              <a:t>Минзуферовна</a:t>
            </a:r>
            <a:endParaRPr lang="ru-RU" sz="2400" dirty="0"/>
          </a:p>
        </p:txBody>
      </p:sp>
    </p:spTree>
    <p:extLst>
      <p:ext uri="{BB962C8B-B14F-4D97-AF65-F5344CB8AC3E}">
        <p14:creationId xmlns:p14="http://schemas.microsoft.com/office/powerpoint/2010/main" val="144705294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advClick="0" advTm="11000"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nt"/>
          <p:cNvSpPr>
            <a:spLocks noEditPoints="1" noChangeArrowheads="1"/>
          </p:cNvSpPr>
          <p:nvPr/>
        </p:nvSpPr>
        <p:spPr bwMode="auto">
          <a:xfrm rot="-145802">
            <a:off x="92052" y="-133575"/>
            <a:ext cx="5275338" cy="4454035"/>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100 w 21600"/>
              <a:gd name="T17" fmla="*/ 10092 h 21600"/>
              <a:gd name="T18" fmla="*/ 14545 w 21600"/>
              <a:gd name="T19" fmla="*/ 1357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chemeClr val="accent1"/>
          </a:solidFill>
          <a:ln w="9525">
            <a:solidFill>
              <a:srgbClr val="000000"/>
            </a:solidFill>
            <a:miter lim="800000"/>
            <a:headEnd/>
            <a:tailEnd/>
          </a:ln>
          <a:effectLst>
            <a:outerShdw dist="107763" dir="2700000" algn="ctr" rotWithShape="0">
              <a:srgbClr val="808080"/>
            </a:outerShdw>
          </a:effectLst>
        </p:spPr>
        <p:txBody>
          <a:bodyPr/>
          <a:lstStyle/>
          <a:p>
            <a:r>
              <a:rPr lang="ru-RU" b="1" i="1" dirty="0" smtClean="0">
                <a:solidFill>
                  <a:prstClr val="black"/>
                </a:solidFill>
                <a:latin typeface="Georgia" pitchFamily="18" charset="0"/>
              </a:rPr>
              <a:t>Спорт нам</a:t>
            </a:r>
          </a:p>
          <a:p>
            <a:r>
              <a:rPr lang="ru-RU" b="1" i="1" dirty="0" smtClean="0">
                <a:solidFill>
                  <a:prstClr val="black"/>
                </a:solidFill>
                <a:latin typeface="Georgia" pitchFamily="18" charset="0"/>
              </a:rPr>
              <a:t>поможет </a:t>
            </a:r>
          </a:p>
          <a:p>
            <a:r>
              <a:rPr lang="ru-RU" b="1" i="1" dirty="0" smtClean="0">
                <a:solidFill>
                  <a:prstClr val="black"/>
                </a:solidFill>
                <a:latin typeface="Georgia" pitchFamily="18" charset="0"/>
              </a:rPr>
              <a:t>силы умножит</a:t>
            </a:r>
            <a:endParaRPr lang="ru-RU" b="1" i="1" dirty="0">
              <a:solidFill>
                <a:prstClr val="black"/>
              </a:solidFill>
              <a:latin typeface="Georgia" pitchFamily="18" charset="0"/>
            </a:endParaRPr>
          </a:p>
        </p:txBody>
      </p:sp>
      <p:pic>
        <p:nvPicPr>
          <p:cNvPr id="184324" name="Picture 4" descr="F:\фотки школа ясатырга\SDC14336.JPG"/>
          <p:cNvPicPr>
            <a:picLocks noGrp="1" noChangeAspect="1" noChangeArrowheads="1"/>
          </p:cNvPicPr>
          <p:nvPr>
            <p:ph sz="half" idx="1"/>
          </p:nvPr>
        </p:nvPicPr>
        <p:blipFill>
          <a:blip r:embed="rId2" cstate="print"/>
          <a:stretch>
            <a:fillRect/>
          </a:stretch>
        </p:blipFill>
        <p:spPr bwMode="auto">
          <a:xfrm rot="21061137">
            <a:off x="541556" y="3993697"/>
            <a:ext cx="2786088" cy="2089566"/>
          </a:xfrm>
          <a:prstGeom prst="rect">
            <a:avLst/>
          </a:prstGeom>
          <a:noFill/>
        </p:spPr>
      </p:pic>
      <p:pic>
        <p:nvPicPr>
          <p:cNvPr id="184323" name="Picture 3" descr="F:\фотки школа ясатырга\SDC13372.JPG"/>
          <p:cNvPicPr>
            <a:picLocks noGrp="1" noChangeAspect="1" noChangeArrowheads="1"/>
          </p:cNvPicPr>
          <p:nvPr>
            <p:ph sz="half" idx="2"/>
          </p:nvPr>
        </p:nvPicPr>
        <p:blipFill>
          <a:blip r:embed="rId3" cstate="print"/>
          <a:stretch>
            <a:fillRect/>
          </a:stretch>
        </p:blipFill>
        <p:spPr bwMode="auto">
          <a:xfrm rot="21146128">
            <a:off x="5028562" y="1070922"/>
            <a:ext cx="3743899" cy="2807924"/>
          </a:xfrm>
          <a:prstGeom prst="rect">
            <a:avLst/>
          </a:prstGeom>
          <a:noFill/>
        </p:spPr>
      </p:pic>
      <p:pic>
        <p:nvPicPr>
          <p:cNvPr id="5" name="Picture 2" descr="F:\фотки школа ясатырга\SDC16351.JPG"/>
          <p:cNvPicPr>
            <a:picLocks noChangeAspect="1" noChangeArrowheads="1"/>
          </p:cNvPicPr>
          <p:nvPr/>
        </p:nvPicPr>
        <p:blipFill>
          <a:blip r:embed="rId4" cstate="print"/>
          <a:srcRect/>
          <a:stretch>
            <a:fillRect/>
          </a:stretch>
        </p:blipFill>
        <p:spPr bwMode="auto">
          <a:xfrm rot="20670211">
            <a:off x="5871002" y="4325205"/>
            <a:ext cx="2668790" cy="2001593"/>
          </a:xfrm>
          <a:prstGeom prst="rect">
            <a:avLst/>
          </a:prstGeom>
          <a:noFill/>
        </p:spPr>
      </p:pic>
      <p:pic>
        <p:nvPicPr>
          <p:cNvPr id="7" name="Picture 3" descr="F:\фотки школа ясатырга\SDC11313.JPG"/>
          <p:cNvPicPr>
            <a:picLocks noChangeAspect="1" noChangeArrowheads="1"/>
          </p:cNvPicPr>
          <p:nvPr/>
        </p:nvPicPr>
        <p:blipFill>
          <a:blip r:embed="rId5" cstate="print"/>
          <a:srcRect/>
          <a:stretch>
            <a:fillRect/>
          </a:stretch>
        </p:blipFill>
        <p:spPr bwMode="auto">
          <a:xfrm rot="20660750">
            <a:off x="3465235" y="5002439"/>
            <a:ext cx="2291595" cy="1718696"/>
          </a:xfrm>
          <a:prstGeom prst="rect">
            <a:avLst/>
          </a:prstGeom>
          <a:noFill/>
        </p:spPr>
      </p:pic>
    </p:spTree>
    <p:extLst>
      <p:ext uri="{BB962C8B-B14F-4D97-AF65-F5344CB8AC3E}">
        <p14:creationId xmlns:p14="http://schemas.microsoft.com/office/powerpoint/2010/main" val="78890992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 calcmode="lin" valueType="num">
                                      <p:cBhvr>
                                        <p:cTn id="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0" dur="1000" fill="hold"/>
                                        <p:tgtEl>
                                          <p:spTgt spid="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gtEl>
                                      </p:cBhvr>
                                    </p:animEffect>
                                  </p:childTnLst>
                                </p:cTn>
                              </p:par>
                            </p:childTnLst>
                          </p:cTn>
                        </p:par>
                        <p:par>
                          <p:cTn id="15" fill="hold">
                            <p:stCondLst>
                              <p:cond delay="1000"/>
                            </p:stCondLst>
                            <p:childTnLst>
                              <p:par>
                                <p:cTn id="16" presetID="15" presetClass="entr" presetSubtype="0" fill="hold" nodeType="afterEffect">
                                  <p:stCondLst>
                                    <p:cond delay="0"/>
                                  </p:stCondLst>
                                  <p:childTnLst>
                                    <p:set>
                                      <p:cBhvr>
                                        <p:cTn id="17" dur="1" fill="hold">
                                          <p:stCondLst>
                                            <p:cond delay="0"/>
                                          </p:stCondLst>
                                        </p:cTn>
                                        <p:tgtEl>
                                          <p:spTgt spid="184323"/>
                                        </p:tgtEl>
                                        <p:attrNameLst>
                                          <p:attrName>style.visibility</p:attrName>
                                        </p:attrNameLst>
                                      </p:cBhvr>
                                      <p:to>
                                        <p:strVal val="visible"/>
                                      </p:to>
                                    </p:set>
                                    <p:anim calcmode="lin" valueType="num">
                                      <p:cBhvr>
                                        <p:cTn id="18" dur="1000" fill="hold"/>
                                        <p:tgtEl>
                                          <p:spTgt spid="184323"/>
                                        </p:tgtEl>
                                        <p:attrNameLst>
                                          <p:attrName>ppt_w</p:attrName>
                                        </p:attrNameLst>
                                      </p:cBhvr>
                                      <p:tavLst>
                                        <p:tav tm="0">
                                          <p:val>
                                            <p:fltVal val="0"/>
                                          </p:val>
                                        </p:tav>
                                        <p:tav tm="100000">
                                          <p:val>
                                            <p:strVal val="#ppt_w"/>
                                          </p:val>
                                        </p:tav>
                                      </p:tavLst>
                                    </p:anim>
                                    <p:anim calcmode="lin" valueType="num">
                                      <p:cBhvr>
                                        <p:cTn id="19" dur="1000" fill="hold"/>
                                        <p:tgtEl>
                                          <p:spTgt spid="184323"/>
                                        </p:tgtEl>
                                        <p:attrNameLst>
                                          <p:attrName>ppt_h</p:attrName>
                                        </p:attrNameLst>
                                      </p:cBhvr>
                                      <p:tavLst>
                                        <p:tav tm="0">
                                          <p:val>
                                            <p:fltVal val="0"/>
                                          </p:val>
                                        </p:tav>
                                        <p:tav tm="100000">
                                          <p:val>
                                            <p:strVal val="#ppt_h"/>
                                          </p:val>
                                        </p:tav>
                                      </p:tavLst>
                                    </p:anim>
                                    <p:anim calcmode="lin" valueType="num">
                                      <p:cBhvr>
                                        <p:cTn id="20" dur="1000" fill="hold"/>
                                        <p:tgtEl>
                                          <p:spTgt spid="184323"/>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184323"/>
                                        </p:tgtEl>
                                        <p:attrNameLst>
                                          <p:attrName>ppt_y</p:attrName>
                                        </p:attrNameLst>
                                      </p:cBhvr>
                                      <p:tavLst>
                                        <p:tav tm="0" fmla="#ppt_y+(sin(-2*pi*(1-$))*-#ppt_x+cos(-2*pi*(1-$))*(1-#ppt_y))*(1-$)">
                                          <p:val>
                                            <p:fltVal val="0"/>
                                          </p:val>
                                        </p:tav>
                                        <p:tav tm="100000">
                                          <p:val>
                                            <p:fltVal val="1"/>
                                          </p:val>
                                        </p:tav>
                                      </p:tavLst>
                                    </p:anim>
                                  </p:childTnLst>
                                </p:cTn>
                              </p:par>
                              <p:par>
                                <p:cTn id="22" presetID="15" presetClass="entr" presetSubtype="0" fill="hold" nodeType="withEffect">
                                  <p:stCondLst>
                                    <p:cond delay="0"/>
                                  </p:stCondLst>
                                  <p:childTnLst>
                                    <p:set>
                                      <p:cBhvr>
                                        <p:cTn id="23" dur="1" fill="hold">
                                          <p:stCondLst>
                                            <p:cond delay="0"/>
                                          </p:stCondLst>
                                        </p:cTn>
                                        <p:tgtEl>
                                          <p:spTgt spid="184324"/>
                                        </p:tgtEl>
                                        <p:attrNameLst>
                                          <p:attrName>style.visibility</p:attrName>
                                        </p:attrNameLst>
                                      </p:cBhvr>
                                      <p:to>
                                        <p:strVal val="visible"/>
                                      </p:to>
                                    </p:set>
                                    <p:anim calcmode="lin" valueType="num">
                                      <p:cBhvr>
                                        <p:cTn id="24" dur="1000" fill="hold"/>
                                        <p:tgtEl>
                                          <p:spTgt spid="184324"/>
                                        </p:tgtEl>
                                        <p:attrNameLst>
                                          <p:attrName>ppt_w</p:attrName>
                                        </p:attrNameLst>
                                      </p:cBhvr>
                                      <p:tavLst>
                                        <p:tav tm="0">
                                          <p:val>
                                            <p:fltVal val="0"/>
                                          </p:val>
                                        </p:tav>
                                        <p:tav tm="100000">
                                          <p:val>
                                            <p:strVal val="#ppt_w"/>
                                          </p:val>
                                        </p:tav>
                                      </p:tavLst>
                                    </p:anim>
                                    <p:anim calcmode="lin" valueType="num">
                                      <p:cBhvr>
                                        <p:cTn id="25" dur="1000" fill="hold"/>
                                        <p:tgtEl>
                                          <p:spTgt spid="184324"/>
                                        </p:tgtEl>
                                        <p:attrNameLst>
                                          <p:attrName>ppt_h</p:attrName>
                                        </p:attrNameLst>
                                      </p:cBhvr>
                                      <p:tavLst>
                                        <p:tav tm="0">
                                          <p:val>
                                            <p:fltVal val="0"/>
                                          </p:val>
                                        </p:tav>
                                        <p:tav tm="100000">
                                          <p:val>
                                            <p:strVal val="#ppt_h"/>
                                          </p:val>
                                        </p:tav>
                                      </p:tavLst>
                                    </p:anim>
                                    <p:anim calcmode="lin" valueType="num">
                                      <p:cBhvr>
                                        <p:cTn id="26" dur="1000" fill="hold"/>
                                        <p:tgtEl>
                                          <p:spTgt spid="184324"/>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184324"/>
                                        </p:tgtEl>
                                        <p:attrNameLst>
                                          <p:attrName>ppt_y</p:attrName>
                                        </p:attrNameLst>
                                      </p:cBhvr>
                                      <p:tavLst>
                                        <p:tav tm="0" fmla="#ppt_y+(sin(-2*pi*(1-$))*-#ppt_x+cos(-2*pi*(1-$))*(1-#ppt_y))*(1-$)">
                                          <p:val>
                                            <p:fltVal val="0"/>
                                          </p:val>
                                        </p:tav>
                                        <p:tav tm="100000">
                                          <p:val>
                                            <p:fltVal val="1"/>
                                          </p:val>
                                        </p:tav>
                                      </p:tavLst>
                                    </p:anim>
                                  </p:childTnLst>
                                </p:cTn>
                              </p:par>
                            </p:childTnLst>
                          </p:cTn>
                        </p:par>
                        <p:par>
                          <p:cTn id="28" fill="hold">
                            <p:stCondLst>
                              <p:cond delay="2000"/>
                            </p:stCondLst>
                            <p:childTnLst>
                              <p:par>
                                <p:cTn id="29" presetID="35" presetClass="entr" presetSubtype="0"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2000"/>
                                        <p:tgtEl>
                                          <p:spTgt spid="5"/>
                                        </p:tgtEl>
                                      </p:cBhvr>
                                    </p:animEffect>
                                    <p:anim calcmode="lin" valueType="num">
                                      <p:cBhvr>
                                        <p:cTn id="32" dur="2000" fill="hold"/>
                                        <p:tgtEl>
                                          <p:spTgt spid="5"/>
                                        </p:tgtEl>
                                        <p:attrNameLst>
                                          <p:attrName>style.rotation</p:attrName>
                                        </p:attrNameLst>
                                      </p:cBhvr>
                                      <p:tavLst>
                                        <p:tav tm="0">
                                          <p:val>
                                            <p:fltVal val="720"/>
                                          </p:val>
                                        </p:tav>
                                        <p:tav tm="100000">
                                          <p:val>
                                            <p:fltVal val="0"/>
                                          </p:val>
                                        </p:tav>
                                      </p:tavLst>
                                    </p:anim>
                                    <p:anim calcmode="lin" valueType="num">
                                      <p:cBhvr>
                                        <p:cTn id="33" dur="2000" fill="hold"/>
                                        <p:tgtEl>
                                          <p:spTgt spid="5"/>
                                        </p:tgtEl>
                                        <p:attrNameLst>
                                          <p:attrName>ppt_h</p:attrName>
                                        </p:attrNameLst>
                                      </p:cBhvr>
                                      <p:tavLst>
                                        <p:tav tm="0">
                                          <p:val>
                                            <p:fltVal val="0"/>
                                          </p:val>
                                        </p:tav>
                                        <p:tav tm="100000">
                                          <p:val>
                                            <p:strVal val="#ppt_h"/>
                                          </p:val>
                                        </p:tav>
                                      </p:tavLst>
                                    </p:anim>
                                    <p:anim calcmode="lin" valueType="num">
                                      <p:cBhvr>
                                        <p:cTn id="34" dur="2000" fill="hold"/>
                                        <p:tgtEl>
                                          <p:spTgt spid="5"/>
                                        </p:tgtEl>
                                        <p:attrNameLst>
                                          <p:attrName>ppt_w</p:attrName>
                                        </p:attrNameLst>
                                      </p:cBhvr>
                                      <p:tavLst>
                                        <p:tav tm="0">
                                          <p:val>
                                            <p:fltVal val="0"/>
                                          </p:val>
                                        </p:tav>
                                        <p:tav tm="100000">
                                          <p:val>
                                            <p:strVal val="#ppt_w"/>
                                          </p:val>
                                        </p:tav>
                                      </p:tavLst>
                                    </p:anim>
                                  </p:childTnLst>
                                </p:cTn>
                              </p:par>
                            </p:childTnLst>
                          </p:cTn>
                        </p:par>
                        <p:par>
                          <p:cTn id="35" fill="hold">
                            <p:stCondLst>
                              <p:cond delay="4000"/>
                            </p:stCondLst>
                            <p:childTnLst>
                              <p:par>
                                <p:cTn id="36" presetID="41" presetClass="entr" presetSubtype="0" fill="hold" nodeType="afterEffect">
                                  <p:stCondLst>
                                    <p:cond delay="0"/>
                                  </p:stCondLst>
                                  <p:iterate type="lt">
                                    <p:tmPct val="10000"/>
                                  </p:iterate>
                                  <p:childTnLst>
                                    <p:set>
                                      <p:cBhvr>
                                        <p:cTn id="37" dur="1" fill="hold">
                                          <p:stCondLst>
                                            <p:cond delay="0"/>
                                          </p:stCondLst>
                                        </p:cTn>
                                        <p:tgtEl>
                                          <p:spTgt spid="7"/>
                                        </p:tgtEl>
                                        <p:attrNameLst>
                                          <p:attrName>style.visibility</p:attrName>
                                        </p:attrNameLst>
                                      </p:cBhvr>
                                      <p:to>
                                        <p:strVal val="visible"/>
                                      </p:to>
                                    </p:set>
                                    <p:anim calcmode="lin" valueType="num">
                                      <p:cBhvr>
                                        <p:cTn id="38"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39" dur="500" fill="hold"/>
                                        <p:tgtEl>
                                          <p:spTgt spid="7"/>
                                        </p:tgtEl>
                                        <p:attrNameLst>
                                          <p:attrName>ppt_y</p:attrName>
                                        </p:attrNameLst>
                                      </p:cBhvr>
                                      <p:tavLst>
                                        <p:tav tm="0">
                                          <p:val>
                                            <p:strVal val="#ppt_y"/>
                                          </p:val>
                                        </p:tav>
                                        <p:tav tm="100000">
                                          <p:val>
                                            <p:strVal val="#ppt_y"/>
                                          </p:val>
                                        </p:tav>
                                      </p:tavLst>
                                    </p:anim>
                                    <p:anim calcmode="lin" valueType="num">
                                      <p:cBhvr>
                                        <p:cTn id="40"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41"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42"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descr="C:\Users\Танзиля\Desktop\CNotzv4vVM4.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257027" y="3524946"/>
            <a:ext cx="4038600" cy="269462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Алсу\Documents\фотки цифровика 2о15\116___02\IMG_4009.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332656"/>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26455"/>
            <a:ext cx="4041775"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032" y="3518968"/>
            <a:ext cx="3825751" cy="2868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256821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2530" name="Picture 2" descr="C:\Users\Алсу\Documents\все папки рабочего стола 3 (4)\все папки рабочего стола 3 (1)\107___05\IMG_1817.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326703" y="3356992"/>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22531" name="Picture 3" descr="C:\Users\Алсу\Documents\все папки рабочего стола 3 (4)\все папки рабочего стола 3 (1)\все папки рабочего стола 2014\марафон\IMG_5059.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3356992"/>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200819"/>
            <a:ext cx="4041775"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200818"/>
            <a:ext cx="4035425"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7650705"/>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fontScale="90000"/>
          </a:bodyPr>
          <a:lstStyle/>
          <a:p>
            <a:r>
              <a:rPr lang="ru-RU" dirty="0">
                <a:solidFill>
                  <a:srgbClr val="444444"/>
                </a:solidFill>
                <a:latin typeface="Arial"/>
              </a:rPr>
              <a:t>КОМИТЕТ ПО КУЛЬТУРНО-МАССОВОЙ РАБОТЕ</a:t>
            </a:r>
            <a:endParaRPr lang="ru-RU" dirty="0"/>
          </a:p>
        </p:txBody>
      </p:sp>
      <p:sp>
        <p:nvSpPr>
          <p:cNvPr id="3" name="Объект 2"/>
          <p:cNvSpPr>
            <a:spLocks noGrp="1"/>
          </p:cNvSpPr>
          <p:nvPr>
            <p:ph idx="1"/>
          </p:nvPr>
        </p:nvSpPr>
        <p:spPr>
          <a:xfrm>
            <a:off x="-7315" y="1484784"/>
            <a:ext cx="6451523" cy="4968552"/>
          </a:xfrm>
        </p:spPr>
        <p:txBody>
          <a:bodyPr>
            <a:normAutofit fontScale="55000" lnSpcReduction="20000"/>
          </a:bodyPr>
          <a:lstStyle/>
          <a:p>
            <a:pPr marL="0" lvl="0" indent="0" fontAlgn="base">
              <a:spcBef>
                <a:spcPct val="0"/>
              </a:spcBef>
              <a:spcAft>
                <a:spcPct val="0"/>
              </a:spcAft>
              <a:buNone/>
            </a:pPr>
            <a:r>
              <a:rPr lang="tt-RU" sz="3600" b="1" i="1" dirty="0" smtClean="0">
                <a:solidFill>
                  <a:srgbClr val="000000"/>
                </a:solidFill>
                <a:latin typeface="Times New Roman" pitchFamily="18" charset="0"/>
              </a:rPr>
              <a:t>Цель развивать творческие способности учащихся.</a:t>
            </a:r>
          </a:p>
          <a:p>
            <a:pPr marL="0" lvl="0" indent="0" fontAlgn="base">
              <a:spcBef>
                <a:spcPct val="0"/>
              </a:spcBef>
              <a:spcAft>
                <a:spcPct val="0"/>
              </a:spcAft>
              <a:buNone/>
            </a:pPr>
            <a:endParaRPr lang="tt-RU" sz="2800" i="1" dirty="0" smtClean="0">
              <a:solidFill>
                <a:srgbClr val="000000"/>
              </a:solidFill>
              <a:latin typeface="Times New Roman" pitchFamily="18" charset="0"/>
            </a:endParaRPr>
          </a:p>
          <a:p>
            <a:pPr marL="0" lvl="0" indent="0" fontAlgn="base">
              <a:spcBef>
                <a:spcPct val="0"/>
              </a:spcBef>
              <a:spcAft>
                <a:spcPct val="0"/>
              </a:spcAft>
              <a:buNone/>
            </a:pPr>
            <a:r>
              <a:rPr lang="tt-RU" sz="2800" b="1" i="1" dirty="0" smtClean="0">
                <a:solidFill>
                  <a:srgbClr val="000000"/>
                </a:solidFill>
                <a:latin typeface="Times New Roman" pitchFamily="18" charset="0"/>
              </a:rPr>
              <a:t>Задачи:</a:t>
            </a:r>
            <a:endParaRPr lang="ru-RU" sz="2800" b="1" dirty="0">
              <a:latin typeface="Times New Roman"/>
              <a:ea typeface="Times New Roman"/>
            </a:endParaRPr>
          </a:p>
          <a:p>
            <a:pPr lvl="0" algn="just">
              <a:lnSpc>
                <a:spcPct val="150000"/>
              </a:lnSpc>
              <a:buFont typeface="Symbol"/>
              <a:buChar char=""/>
              <a:tabLst>
                <a:tab pos="457200" algn="l"/>
              </a:tabLst>
            </a:pPr>
            <a:r>
              <a:rPr lang="ru-RU" dirty="0" smtClean="0">
                <a:latin typeface="Times New Roman"/>
                <a:ea typeface="Times New Roman"/>
              </a:rPr>
              <a:t>Подготовка </a:t>
            </a:r>
            <a:r>
              <a:rPr lang="ru-RU" dirty="0">
                <a:latin typeface="Times New Roman"/>
                <a:ea typeface="Times New Roman"/>
              </a:rPr>
              <a:t>и участие в школьных и районных досуговых мероприятиях;</a:t>
            </a:r>
          </a:p>
          <a:p>
            <a:pPr lvl="0" algn="just">
              <a:lnSpc>
                <a:spcPct val="150000"/>
              </a:lnSpc>
              <a:buFont typeface="Symbol"/>
              <a:buChar char=""/>
              <a:tabLst>
                <a:tab pos="457200" algn="l"/>
              </a:tabLst>
            </a:pPr>
            <a:r>
              <a:rPr lang="ru-RU" dirty="0">
                <a:latin typeface="Times New Roman"/>
                <a:ea typeface="Times New Roman"/>
              </a:rPr>
              <a:t>• руководство проведением КТД;</a:t>
            </a:r>
          </a:p>
          <a:p>
            <a:pPr lvl="0" algn="just">
              <a:lnSpc>
                <a:spcPct val="150000"/>
              </a:lnSpc>
              <a:buFont typeface="Symbol"/>
              <a:buChar char=""/>
              <a:tabLst>
                <a:tab pos="457200" algn="l"/>
              </a:tabLst>
            </a:pPr>
            <a:r>
              <a:rPr lang="ru-RU" dirty="0">
                <a:latin typeface="Times New Roman"/>
                <a:ea typeface="Times New Roman"/>
              </a:rPr>
              <a:t>• Оформление школьных выставок;</a:t>
            </a:r>
          </a:p>
          <a:p>
            <a:pPr lvl="0" algn="just">
              <a:lnSpc>
                <a:spcPct val="150000"/>
              </a:lnSpc>
              <a:buFont typeface="Symbol"/>
              <a:buChar char=""/>
              <a:tabLst>
                <a:tab pos="457200" algn="l"/>
              </a:tabLst>
            </a:pPr>
            <a:r>
              <a:rPr lang="ru-RU" dirty="0">
                <a:latin typeface="Times New Roman"/>
                <a:ea typeface="Times New Roman"/>
              </a:rPr>
              <a:t>• Подготовка и участие в концертах</a:t>
            </a:r>
            <a:r>
              <a:rPr lang="ru-RU" dirty="0" smtClean="0">
                <a:latin typeface="Times New Roman"/>
                <a:ea typeface="Times New Roman"/>
              </a:rPr>
              <a:t>;</a:t>
            </a:r>
          </a:p>
          <a:p>
            <a:pPr lvl="0" algn="just">
              <a:lnSpc>
                <a:spcPct val="150000"/>
              </a:lnSpc>
              <a:buFont typeface="Symbol"/>
              <a:buChar char=""/>
              <a:tabLst>
                <a:tab pos="457200" algn="l"/>
              </a:tabLst>
            </a:pPr>
            <a:r>
              <a:rPr lang="ru-RU" sz="2800" b="1" dirty="0">
                <a:latin typeface="Times New Roman"/>
                <a:ea typeface="Times New Roman"/>
              </a:rPr>
              <a:t>Приобщение к культурным ценностям татарского народа.</a:t>
            </a:r>
          </a:p>
          <a:p>
            <a:pPr lvl="0" algn="just">
              <a:lnSpc>
                <a:spcPct val="150000"/>
              </a:lnSpc>
              <a:buFont typeface="Symbol"/>
              <a:buChar char=""/>
              <a:tabLst>
                <a:tab pos="457200" algn="l"/>
              </a:tabLst>
            </a:pPr>
            <a:endParaRPr lang="ru-RU" sz="2800" b="1" dirty="0">
              <a:latin typeface="Times New Roman"/>
              <a:ea typeface="Times New Roman"/>
            </a:endParaRPr>
          </a:p>
          <a:p>
            <a:pPr algn="just">
              <a:lnSpc>
                <a:spcPct val="150000"/>
              </a:lnSpc>
              <a:spcAft>
                <a:spcPts val="0"/>
              </a:spcAft>
            </a:pPr>
            <a:r>
              <a:rPr lang="ru-RU" dirty="0">
                <a:latin typeface="Times New Roman"/>
                <a:ea typeface="Times New Roman"/>
              </a:rPr>
              <a:t>Ожидаемый результат:</a:t>
            </a:r>
            <a:endParaRPr lang="ru-RU" sz="2800" dirty="0">
              <a:latin typeface="Times New Roman"/>
              <a:ea typeface="Times New Roman"/>
            </a:endParaRPr>
          </a:p>
          <a:p>
            <a:pPr lvl="0" algn="just">
              <a:lnSpc>
                <a:spcPct val="150000"/>
              </a:lnSpc>
              <a:buFont typeface="Symbol"/>
              <a:buChar char=""/>
              <a:tabLst>
                <a:tab pos="457200" algn="l"/>
              </a:tabLst>
            </a:pPr>
            <a:r>
              <a:rPr lang="ru-RU" dirty="0">
                <a:latin typeface="Times New Roman"/>
                <a:ea typeface="Times New Roman"/>
              </a:rPr>
              <a:t>Повышение культурного уровня учащихся школы;</a:t>
            </a:r>
            <a:endParaRPr lang="ru-RU" sz="2800" dirty="0">
              <a:latin typeface="Times New Roman"/>
              <a:ea typeface="Times New Roman"/>
            </a:endParaRPr>
          </a:p>
          <a:p>
            <a:pPr lvl="0" algn="just">
              <a:lnSpc>
                <a:spcPct val="150000"/>
              </a:lnSpc>
              <a:buFont typeface="Symbol"/>
              <a:buChar char=""/>
              <a:tabLst>
                <a:tab pos="457200" algn="l"/>
              </a:tabLst>
            </a:pPr>
            <a:r>
              <a:rPr lang="ru-RU" dirty="0">
                <a:latin typeface="Times New Roman"/>
                <a:ea typeface="Times New Roman"/>
              </a:rPr>
              <a:t>Сохранение преемственности разных поколений;</a:t>
            </a:r>
            <a:endParaRPr lang="ru-RU" sz="2800" dirty="0">
              <a:latin typeface="Times New Roman"/>
              <a:ea typeface="Times New Roman"/>
            </a:endParaRPr>
          </a:p>
          <a:p>
            <a:endParaRPr lang="ru-RU" dirty="0"/>
          </a:p>
        </p:txBody>
      </p:sp>
      <p:pic>
        <p:nvPicPr>
          <p:cNvPr id="4" name="Picture 6" descr="j021658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8" y="332655"/>
            <a:ext cx="1609725"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D:\DCIM\100D3100\DSC_015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846947" y="2514092"/>
            <a:ext cx="3583557" cy="23890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36465" y="5629939"/>
            <a:ext cx="3817135" cy="461665"/>
          </a:xfrm>
          <a:prstGeom prst="rect">
            <a:avLst/>
          </a:prstGeom>
          <a:noFill/>
        </p:spPr>
        <p:txBody>
          <a:bodyPr wrap="none" rtlCol="0">
            <a:spAutoFit/>
          </a:bodyPr>
          <a:lstStyle/>
          <a:p>
            <a:r>
              <a:rPr lang="ru-RU" sz="2400" dirty="0" err="1" smtClean="0"/>
              <a:t>Киямова</a:t>
            </a:r>
            <a:r>
              <a:rPr lang="ru-RU" sz="2400" dirty="0" smtClean="0"/>
              <a:t> </a:t>
            </a:r>
            <a:r>
              <a:rPr lang="ru-RU" sz="2400" dirty="0" err="1" smtClean="0"/>
              <a:t>Лейсан</a:t>
            </a:r>
            <a:r>
              <a:rPr lang="ru-RU" sz="2400" dirty="0" smtClean="0"/>
              <a:t> </a:t>
            </a:r>
            <a:r>
              <a:rPr lang="ru-RU" sz="2400" dirty="0" err="1" smtClean="0"/>
              <a:t>Халилевна</a:t>
            </a:r>
            <a:endParaRPr lang="ru-RU" sz="2400" dirty="0"/>
          </a:p>
        </p:txBody>
      </p:sp>
    </p:spTree>
    <p:extLst>
      <p:ext uri="{BB962C8B-B14F-4D97-AF65-F5344CB8AC3E}">
        <p14:creationId xmlns:p14="http://schemas.microsoft.com/office/powerpoint/2010/main" val="334203608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nt"/>
          <p:cNvSpPr>
            <a:spLocks noEditPoints="1" noChangeArrowheads="1"/>
          </p:cNvSpPr>
          <p:nvPr/>
        </p:nvSpPr>
        <p:spPr bwMode="auto">
          <a:xfrm rot="-145802">
            <a:off x="4504981" y="-159406"/>
            <a:ext cx="4706041" cy="3731783"/>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100 w 21600"/>
              <a:gd name="T17" fmla="*/ 10092 h 21600"/>
              <a:gd name="T18" fmla="*/ 14545 w 21600"/>
              <a:gd name="T19" fmla="*/ 1357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7FD13B"/>
          </a:solidFill>
          <a:ln w="9525">
            <a:solidFill>
              <a:srgbClr val="000000"/>
            </a:solidFill>
            <a:miter lim="800000"/>
            <a:headEnd/>
            <a:tailEnd/>
          </a:ln>
          <a:effectLst>
            <a:outerShdw dist="107763" dir="2700000" algn="ctr" rotWithShape="0">
              <a:srgbClr val="808080"/>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ru-RU" b="1" i="1" kern="0" noProof="0" dirty="0" smtClean="0">
                <a:solidFill>
                  <a:prstClr val="black"/>
                </a:solidFill>
                <a:latin typeface="Georgia" pitchFamily="18" charset="0"/>
              </a:rPr>
              <a:t>Любимые праздники</a:t>
            </a:r>
            <a:endParaRPr kumimoji="0" lang="ru-RU" sz="1800" b="1" i="1" u="none" strike="noStrike" kern="0" cap="none" spc="0" normalizeH="0" baseline="0" noProof="0" dirty="0" smtClean="0">
              <a:ln>
                <a:noFill/>
              </a:ln>
              <a:solidFill>
                <a:prstClr val="black"/>
              </a:solidFill>
              <a:effectLst/>
              <a:uLnTx/>
              <a:uFillTx/>
              <a:latin typeface="Georgia" pitchFamily="18" charset="0"/>
            </a:endParaRPr>
          </a:p>
        </p:txBody>
      </p:sp>
      <p:pic>
        <p:nvPicPr>
          <p:cNvPr id="28674" name="Picture 2" descr="C:\Users\Алсу\Documents\все папки рабочего стола 3 (4)\все папки рабочего стола 3 (1)\все папки рабочего стола 2014\сельский совет фотки\IMG_0442.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2495769" y="4221088"/>
            <a:ext cx="2784309" cy="2088232"/>
          </a:xfrm>
          <a:prstGeom prst="rect">
            <a:avLst/>
          </a:prstGeom>
          <a:noFill/>
          <a:extLst>
            <a:ext uri="{909E8E84-426E-40DD-AFC4-6F175D3DCCD1}">
              <a14:hiddenFill xmlns:a14="http://schemas.microsoft.com/office/drawing/2010/main">
                <a:solidFill>
                  <a:srgbClr val="FFFFFF"/>
                </a:solidFill>
              </a14:hiddenFill>
            </a:ext>
          </a:extLst>
        </p:spPr>
      </p:pic>
      <p:pic>
        <p:nvPicPr>
          <p:cNvPr id="28675" name="Picture 3" descr="C:\Users\Алсу\Documents\все папки рабочего стола 3 (4)\все папки рабочего стола 3 (1)\все папки рабочего стола 2014\сельский совет фотки\IMG_5623.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3501008"/>
            <a:ext cx="3568843" cy="267663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57817"/>
            <a:ext cx="3528392" cy="2648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2132856"/>
            <a:ext cx="3312368" cy="2484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29103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 calcmode="lin" valueType="num">
                                      <p:cBhvr>
                                        <p:cTn id="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0" dur="1000" fill="hold"/>
                                        <p:tgtEl>
                                          <p:spTgt spid="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2290" name="Picture 2" descr="C:\Users\Алсу\Documents\фотки цифровика 2о15\116___02\IMG_4069.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284984"/>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C:\Users\Алсу\Documents\фотки цифровика 2о15\116___02\IMG_4140.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332656"/>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3645024"/>
            <a:ext cx="3358355"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260648"/>
            <a:ext cx="3745604" cy="2810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584051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DCIM\100OLYMP\P2061013.JPG"/>
          <p:cNvPicPr>
            <a:picLocks noChangeAspect="1" noChangeArrowheads="1"/>
          </p:cNvPicPr>
          <p:nvPr/>
        </p:nvPicPr>
        <p:blipFill>
          <a:blip r:embed="rId2" cstate="print"/>
          <a:srcRect/>
          <a:stretch>
            <a:fillRect/>
          </a:stretch>
        </p:blipFill>
        <p:spPr bwMode="auto">
          <a:xfrm rot="20684635">
            <a:off x="1552647" y="334688"/>
            <a:ext cx="2819400" cy="2057400"/>
          </a:xfrm>
          <a:prstGeom prst="rect">
            <a:avLst/>
          </a:prstGeom>
          <a:noFill/>
        </p:spPr>
      </p:pic>
      <p:pic>
        <p:nvPicPr>
          <p:cNvPr id="187395" name="Picture 3" descr="F:\лагерь 2010\SDC16182.JPG"/>
          <p:cNvPicPr>
            <a:picLocks noGrp="1" noChangeAspect="1" noChangeArrowheads="1"/>
          </p:cNvPicPr>
          <p:nvPr>
            <p:ph sz="half" idx="2"/>
          </p:nvPr>
        </p:nvPicPr>
        <p:blipFill>
          <a:blip r:embed="rId3" cstate="print"/>
          <a:stretch>
            <a:fillRect/>
          </a:stretch>
        </p:blipFill>
        <p:spPr bwMode="auto">
          <a:xfrm>
            <a:off x="5143504" y="3857628"/>
            <a:ext cx="3520440" cy="2639291"/>
          </a:xfrm>
          <a:prstGeom prst="rect">
            <a:avLst/>
          </a:prstGeom>
          <a:noFill/>
        </p:spPr>
      </p:pic>
      <p:sp>
        <p:nvSpPr>
          <p:cNvPr id="5" name="plant"/>
          <p:cNvSpPr>
            <a:spLocks noEditPoints="1" noChangeArrowheads="1"/>
          </p:cNvSpPr>
          <p:nvPr/>
        </p:nvSpPr>
        <p:spPr bwMode="auto">
          <a:xfrm rot="-161802">
            <a:off x="2191362" y="1650381"/>
            <a:ext cx="4048309" cy="2970343"/>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100 w 21600"/>
              <a:gd name="T17" fmla="*/ 10092 h 21600"/>
              <a:gd name="T18" fmla="*/ 14545 w 21600"/>
              <a:gd name="T19" fmla="*/ 1357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chemeClr val="accent5">
              <a:lumMod val="60000"/>
              <a:lumOff val="40000"/>
            </a:schemeClr>
          </a:solidFill>
          <a:ln w="9525">
            <a:solidFill>
              <a:srgbClr val="000000"/>
            </a:solidFill>
            <a:miter lim="800000"/>
            <a:headEnd/>
            <a:tailEnd/>
          </a:ln>
          <a:effectLst>
            <a:outerShdw dist="107763" dir="2700000" algn="ctr" rotWithShape="0">
              <a:srgbClr val="808080"/>
            </a:outerShdw>
          </a:effectLst>
        </p:spPr>
        <p:txBody>
          <a:bodyPr/>
          <a:lstStyle/>
          <a:p>
            <a:r>
              <a:rPr lang="ru-RU" sz="2400" dirty="0" smtClean="0">
                <a:solidFill>
                  <a:srgbClr val="F3A447">
                    <a:lumMod val="20000"/>
                    <a:lumOff val="80000"/>
                  </a:srgbClr>
                </a:solidFill>
                <a:latin typeface="Times New Roman" charset="0"/>
              </a:rPr>
              <a:t>Шире круг</a:t>
            </a:r>
            <a:endParaRPr lang="ru-RU" sz="2400" dirty="0">
              <a:solidFill>
                <a:srgbClr val="F3A447">
                  <a:lumMod val="20000"/>
                  <a:lumOff val="80000"/>
                </a:srgbClr>
              </a:solidFill>
              <a:latin typeface="Times New Roman" charset="0"/>
            </a:endParaRPr>
          </a:p>
        </p:txBody>
      </p:sp>
      <p:pic>
        <p:nvPicPr>
          <p:cNvPr id="20482" name="Picture 2"/>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318545" y="4293096"/>
            <a:ext cx="3134883" cy="235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080" y="522633"/>
            <a:ext cx="3415340" cy="2562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848" y="2276872"/>
            <a:ext cx="2640013"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171013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850"/>
                            </p:stCondLst>
                            <p:childTnLst>
                              <p:par>
                                <p:cTn id="13" presetID="11" presetClass="entr" presetSubtype="0" fill="hold" grpId="1" nodeType="afterEffect">
                                  <p:stCondLst>
                                    <p:cond delay="0"/>
                                  </p:stCondLst>
                                  <p:iterate type="lt">
                                    <p:tmPct val="0"/>
                                  </p:iterate>
                                  <p:childTnLst>
                                    <p:set>
                                      <p:cBhvr>
                                        <p:cTn id="14" dur="1000">
                                          <p:stCondLst>
                                            <p:cond delay="0"/>
                                          </p:stCondLst>
                                        </p:cTn>
                                        <p:tgtEl>
                                          <p:spTgt spid="5"/>
                                        </p:tgtEl>
                                        <p:attrNameLst>
                                          <p:attrName>style.visibility</p:attrName>
                                        </p:attrNameLst>
                                      </p:cBhvr>
                                      <p:to>
                                        <p:strVal val="visible"/>
                                      </p:to>
                                    </p:set>
                                  </p:childTnLst>
                                </p:cTn>
                              </p:par>
                            </p:childTnLst>
                          </p:cTn>
                        </p:par>
                        <p:par>
                          <p:cTn id="15" fill="hold">
                            <p:stCondLst>
                              <p:cond delay="1850"/>
                            </p:stCondLst>
                            <p:childTnLst>
                              <p:par>
                                <p:cTn id="16" presetID="42"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par>
                          <p:cTn id="21" fill="hold">
                            <p:stCondLst>
                              <p:cond delay="2850"/>
                            </p:stCondLst>
                            <p:childTnLst>
                              <p:par>
                                <p:cTn id="22" presetID="24" presetClass="entr" presetSubtype="0" fill="hold" nodeType="afterEffect">
                                  <p:stCondLst>
                                    <p:cond delay="0"/>
                                  </p:stCondLst>
                                  <p:childTnLst>
                                    <p:set>
                                      <p:cBhvr>
                                        <p:cTn id="23" dur="1" fill="hold">
                                          <p:stCondLst>
                                            <p:cond delay="0"/>
                                          </p:stCondLst>
                                        </p:cTn>
                                        <p:tgtEl>
                                          <p:spTgt spid="187395"/>
                                        </p:tgtEl>
                                        <p:attrNameLst>
                                          <p:attrName>style.visibility</p:attrName>
                                        </p:attrNameLst>
                                      </p:cBhvr>
                                      <p:to>
                                        <p:strVal val="visible"/>
                                      </p:to>
                                    </p:set>
                                    <p:anim to="" calcmode="lin" valueType="num">
                                      <p:cBhvr>
                                        <p:cTn id="24" dur="1" fill="hold"/>
                                        <p:tgtEl>
                                          <p:spTgt spid="18739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20" y="0"/>
            <a:ext cx="907130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plant"/>
          <p:cNvSpPr>
            <a:spLocks noEditPoints="1" noChangeArrowheads="1"/>
          </p:cNvSpPr>
          <p:nvPr/>
        </p:nvSpPr>
        <p:spPr bwMode="auto">
          <a:xfrm rot="21371285">
            <a:off x="2415872" y="2037609"/>
            <a:ext cx="4135133" cy="2512993"/>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100 w 21600"/>
              <a:gd name="T17" fmla="*/ 10092 h 21600"/>
              <a:gd name="T18" fmla="*/ 14545 w 21600"/>
              <a:gd name="T19" fmla="*/ 1357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FFCC00"/>
          </a:solidFill>
          <a:ln w="9525">
            <a:solidFill>
              <a:srgbClr val="000000"/>
            </a:solidFill>
            <a:miter lim="800000"/>
            <a:headEnd/>
            <a:tailEnd/>
          </a:ln>
          <a:effectLst>
            <a:outerShdw dist="107763" dir="2700000" algn="ctr" rotWithShape="0">
              <a:srgbClr val="808080"/>
            </a:outerShdw>
          </a:effectLst>
        </p:spPr>
        <p:txBody>
          <a:bodyPr/>
          <a:lstStyle/>
          <a:p>
            <a:r>
              <a:rPr lang="ru-RU" dirty="0" smtClean="0">
                <a:solidFill>
                  <a:prstClr val="white"/>
                </a:solidFill>
              </a:rPr>
              <a:t>Отечество</a:t>
            </a:r>
            <a:endParaRPr lang="ru-RU" dirty="0">
              <a:solidFill>
                <a:prstClr val="white"/>
              </a:solidFill>
            </a:endParaRPr>
          </a:p>
        </p:txBody>
      </p:sp>
      <p:pic>
        <p:nvPicPr>
          <p:cNvPr id="11" name="Picture 2" descr="C:\Documents and Settings\Userq\Мои документы\мәктәп фоткалары\SDC11723.JPG"/>
          <p:cNvPicPr>
            <a:picLocks noChangeAspect="1" noChangeArrowheads="1"/>
          </p:cNvPicPr>
          <p:nvPr/>
        </p:nvPicPr>
        <p:blipFill>
          <a:blip r:embed="rId3" cstate="print"/>
          <a:srcRect/>
          <a:stretch>
            <a:fillRect/>
          </a:stretch>
        </p:blipFill>
        <p:spPr bwMode="auto">
          <a:xfrm>
            <a:off x="4932040" y="173718"/>
            <a:ext cx="2785616" cy="2089212"/>
          </a:xfrm>
          <a:prstGeom prst="rect">
            <a:avLst/>
          </a:prstGeom>
          <a:noFill/>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4298390"/>
            <a:ext cx="2808312" cy="210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бъект 1"/>
          <p:cNvSpPr>
            <a:spLocks noGrp="1"/>
          </p:cNvSpPr>
          <p:nvPr>
            <p:ph sz="quarter" idx="1"/>
          </p:nvPr>
        </p:nvSpPr>
        <p:spPr/>
        <p:txBody>
          <a:bodyPr/>
          <a:lstStyle/>
          <a:p>
            <a:endParaRPr lang="ru-RU"/>
          </a:p>
        </p:txBody>
      </p:sp>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2693" y="4119585"/>
            <a:ext cx="3229409" cy="242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7062" y="151394"/>
            <a:ext cx="2878590"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6"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82262" y="2168610"/>
            <a:ext cx="3002107" cy="225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8"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5378" y="2192720"/>
            <a:ext cx="2798470" cy="2100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315982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par>
                          <p:cTn id="8" fill="hold">
                            <p:stCondLst>
                              <p:cond delay="2000"/>
                            </p:stCondLst>
                            <p:childTnLst>
                              <p:par>
                                <p:cTn id="9" presetID="27" presetClass="entr" presetSubtype="0" fill="hold" grpId="1" nodeType="afterEffect">
                                  <p:stCondLst>
                                    <p:cond delay="0"/>
                                  </p:stCondLst>
                                  <p:iterate type="lt">
                                    <p:tmPct val="50000"/>
                                  </p:iterate>
                                  <p:childTnLst>
                                    <p:set>
                                      <p:cBhvr>
                                        <p:cTn id="10" dur="1" fill="hold">
                                          <p:stCondLst>
                                            <p:cond delay="0"/>
                                          </p:stCondLst>
                                        </p:cTn>
                                        <p:tgtEl>
                                          <p:spTgt spid="6"/>
                                        </p:tgtEl>
                                        <p:attrNameLst>
                                          <p:attrName>style.visibility</p:attrName>
                                        </p:attrNameLst>
                                      </p:cBhvr>
                                      <p:to>
                                        <p:strVal val="visible"/>
                                      </p:to>
                                    </p:set>
                                    <p:anim calcmode="discrete" valueType="clr">
                                      <p:cBhvr override="childStyle">
                                        <p:cTn id="11"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6"/>
                                        </p:tgtEl>
                                        <p:attrNameLst>
                                          <p:attrName>fillcolor</p:attrName>
                                        </p:attrNameLst>
                                      </p:cBhvr>
                                      <p:tavLst>
                                        <p:tav tm="0">
                                          <p:val>
                                            <p:clrVal>
                                              <a:schemeClr val="accent2"/>
                                            </p:clrVal>
                                          </p:val>
                                        </p:tav>
                                        <p:tav tm="50000">
                                          <p:val>
                                            <p:clrVal>
                                              <a:schemeClr val="hlink"/>
                                            </p:clrVal>
                                          </p:val>
                                        </p:tav>
                                      </p:tavLst>
                                    </p:anim>
                                    <p:set>
                                      <p:cBhvr>
                                        <p:cTn id="13" dur="80"/>
                                        <p:tgtEl>
                                          <p:spTgt spid="6"/>
                                        </p:tgtEl>
                                        <p:attrNameLst>
                                          <p:attrName>fill.type</p:attrName>
                                        </p:attrNameLst>
                                      </p:cBhvr>
                                      <p:to>
                                        <p:strVal val="solid"/>
                                      </p:to>
                                    </p:set>
                                  </p:childTnLst>
                                </p:cTn>
                              </p:par>
                            </p:childTnLst>
                          </p:cTn>
                        </p:par>
                        <p:par>
                          <p:cTn id="14" fill="hold">
                            <p:stCondLst>
                              <p:cond delay="2400"/>
                            </p:stCondLst>
                            <p:childTnLst>
                              <p:par>
                                <p:cTn id="15" presetID="19" presetClass="entr" presetSubtype="10" fill="hold" grpId="2" nodeType="afterEffect">
                                  <p:stCondLst>
                                    <p:cond delay="0"/>
                                  </p:stCondLst>
                                  <p:iterate type="lt">
                                    <p:tmPct val="0"/>
                                  </p:iterate>
                                  <p:childTnLst>
                                    <p:set>
                                      <p:cBhvr>
                                        <p:cTn id="16" dur="1" fill="hold">
                                          <p:stCondLst>
                                            <p:cond delay="0"/>
                                          </p:stCondLst>
                                        </p:cTn>
                                        <p:tgtEl>
                                          <p:spTgt spid="6"/>
                                        </p:tgtEl>
                                        <p:attrNameLst>
                                          <p:attrName>style.visibility</p:attrName>
                                        </p:attrNameLst>
                                      </p:cBhvr>
                                      <p:to>
                                        <p:strVal val="visible"/>
                                      </p:to>
                                    </p:set>
                                    <p:anim calcmode="lin" valueType="num">
                                      <p:cBhvr>
                                        <p:cTn id="17" dur="5000" fill="hold"/>
                                        <p:tgtEl>
                                          <p:spTgt spid="6"/>
                                        </p:tgtEl>
                                        <p:attrNameLst>
                                          <p:attrName>ppt_w</p:attrName>
                                        </p:attrNameLst>
                                      </p:cBhvr>
                                      <p:tavLst>
                                        <p:tav tm="0" fmla="#ppt_w*sin(2.5*pi*$)">
                                          <p:val>
                                            <p:fltVal val="0"/>
                                          </p:val>
                                        </p:tav>
                                        <p:tav tm="100000">
                                          <p:val>
                                            <p:fltVal val="1"/>
                                          </p:val>
                                        </p:tav>
                                      </p:tavLst>
                                    </p:anim>
                                    <p:anim calcmode="lin" valueType="num">
                                      <p:cBhvr>
                                        <p:cTn id="18" dur="5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6" grpId="2"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9102" y="1768475"/>
            <a:ext cx="4279900"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endParaRPr lang="ru-RU"/>
          </a:p>
        </p:txBody>
      </p:sp>
      <p:sp>
        <p:nvSpPr>
          <p:cNvPr id="5" name="Текст 4"/>
          <p:cNvSpPr>
            <a:spLocks noGrp="1"/>
          </p:cNvSpPr>
          <p:nvPr>
            <p:ph type="body" sz="half" idx="3"/>
          </p:nvPr>
        </p:nvSpPr>
        <p:spPr/>
        <p:txBody>
          <a:bodyPr/>
          <a:lstStyle/>
          <a:p>
            <a:endParaRPr lang="ru-RU" dirty="0"/>
          </a:p>
        </p:txBody>
      </p:sp>
      <p:pic>
        <p:nvPicPr>
          <p:cNvPr id="17412" name="Picture 4" descr="C:\Users\Алсу\Documents\фотки цифровика 2о15\119___05\IMG_4646.JPG"/>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bwMode="auto">
          <a:xfrm rot="21318745">
            <a:off x="323528" y="3779356"/>
            <a:ext cx="3744416" cy="2808312"/>
          </a:xfrm>
          <a:prstGeom prst="rect">
            <a:avLst/>
          </a:prstGeom>
          <a:noFill/>
          <a:extLst>
            <a:ext uri="{909E8E84-426E-40DD-AFC4-6F175D3DCCD1}">
              <a14:hiddenFill xmlns:a14="http://schemas.microsoft.com/office/drawing/2010/main">
                <a:solidFill>
                  <a:srgbClr val="FFFFFF"/>
                </a:solidFill>
              </a14:hiddenFill>
            </a:ext>
          </a:extLst>
        </p:spPr>
      </p:pic>
      <p:pic>
        <p:nvPicPr>
          <p:cNvPr id="17413" name="Picture 5" descr="C:\Users\Алсу\Documents\фотки цифровика 2о15\119___05\IMG_4685.JPG"/>
          <p:cNvPicPr>
            <a:picLocks noGrp="1" noChangeAspect="1" noChangeArrowheads="1"/>
          </p:cNvPicPr>
          <p:nvPr>
            <p:ph sz="quarter" idx="1"/>
          </p:nvPr>
        </p:nvPicPr>
        <p:blipFill>
          <a:blip r:embed="rId4" cstate="print">
            <a:extLst>
              <a:ext uri="{28A0092B-C50C-407E-A947-70E740481C1C}">
                <a14:useLocalDpi xmlns:a14="http://schemas.microsoft.com/office/drawing/2010/main" val="0"/>
              </a:ext>
            </a:extLst>
          </a:blip>
          <a:srcRect/>
          <a:stretch>
            <a:fillRect/>
          </a:stretch>
        </p:blipFill>
        <p:spPr bwMode="auto">
          <a:xfrm rot="351908">
            <a:off x="406670" y="187322"/>
            <a:ext cx="3552210" cy="2664158"/>
          </a:xfrm>
          <a:prstGeom prst="rect">
            <a:avLst/>
          </a:prstGeom>
          <a:noFill/>
          <a:extLst>
            <a:ext uri="{909E8E84-426E-40DD-AFC4-6F175D3DCCD1}">
              <a14:hiddenFill xmlns:a14="http://schemas.microsoft.com/office/drawing/2010/main">
                <a:solidFill>
                  <a:srgbClr val="FFFFFF"/>
                </a:solidFill>
              </a14:hiddenFill>
            </a:ext>
          </a:extLst>
        </p:spPr>
      </p:pic>
      <p:pic>
        <p:nvPicPr>
          <p:cNvPr id="1741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016349">
            <a:off x="5309290" y="325357"/>
            <a:ext cx="3336134" cy="2503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7"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85684">
            <a:off x="5163369" y="3849092"/>
            <a:ext cx="3672408" cy="2742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4381858"/>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8892480" cy="6609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1547664" y="332656"/>
            <a:ext cx="4572000" cy="4662815"/>
          </a:xfrm>
          <a:prstGeom prst="rect">
            <a:avLst/>
          </a:prstGeom>
        </p:spPr>
        <p:txBody>
          <a:bodyPr>
            <a:spAutoFit/>
          </a:bodyPr>
          <a:lstStyle/>
          <a:p>
            <a:pPr marL="365760" lvl="0" indent="-256032">
              <a:spcBef>
                <a:spcPts val="400"/>
              </a:spcBef>
              <a:buClr>
                <a:srgbClr val="2DA2BF"/>
              </a:buClr>
              <a:buSzPct val="68000"/>
              <a:buFont typeface="Wingdings 3"/>
              <a:buChar char=""/>
              <a:defRPr/>
            </a:pPr>
            <a:r>
              <a:rPr lang="ru-RU" sz="2700" i="1" dirty="0">
                <a:solidFill>
                  <a:srgbClr val="C00000"/>
                </a:solidFill>
                <a:latin typeface="Times New Roman"/>
              </a:rPr>
              <a:t>Каким будет это Завтра, зависит от сегодняшнего дня. Посильное и реальное участие в жизни школьного общества не  проходит бесследно, приобретенный опыт ложится в основу той позиции, которую будет занимать человек в течение всей жизни. </a:t>
            </a:r>
          </a:p>
        </p:txBody>
      </p:sp>
    </p:spTree>
    <p:extLst>
      <p:ext uri="{BB962C8B-B14F-4D97-AF65-F5344CB8AC3E}">
        <p14:creationId xmlns:p14="http://schemas.microsoft.com/office/powerpoint/2010/main" val="2125919746"/>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nt"/>
          <p:cNvSpPr>
            <a:spLocks noEditPoints="1" noChangeArrowheads="1"/>
          </p:cNvSpPr>
          <p:nvPr/>
        </p:nvSpPr>
        <p:spPr bwMode="auto">
          <a:xfrm rot="10104195">
            <a:off x="1935757" y="2367442"/>
            <a:ext cx="4779062" cy="2913658"/>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100 w 21600"/>
              <a:gd name="T17" fmla="*/ 10092 h 21600"/>
              <a:gd name="T18" fmla="*/ 14545 w 21600"/>
              <a:gd name="T19" fmla="*/ 1357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FFCC00"/>
          </a:solidFill>
          <a:ln w="9525">
            <a:solidFill>
              <a:srgbClr val="000000"/>
            </a:solidFill>
            <a:miter lim="800000"/>
            <a:headEnd/>
            <a:tailEnd/>
          </a:ln>
          <a:effectLst>
            <a:outerShdw dist="107763" dir="2700000" algn="ctr" rotWithShape="0">
              <a:srgbClr val="808080"/>
            </a:outerShdw>
          </a:effectLst>
        </p:spPr>
        <p:txBody>
          <a:bodyPr rot="10800000"/>
          <a:lstStyle/>
          <a:p>
            <a:r>
              <a:rPr lang="ru-RU" sz="2800" b="1" i="1" dirty="0" smtClean="0">
                <a:solidFill>
                  <a:srgbClr val="B13F9A">
                    <a:lumMod val="75000"/>
                  </a:srgbClr>
                </a:solidFill>
              </a:rPr>
              <a:t>Доброе сердце </a:t>
            </a:r>
            <a:endParaRPr lang="ru-RU" sz="2800" b="1" i="1" dirty="0">
              <a:solidFill>
                <a:srgbClr val="B13F9A">
                  <a:lumMod val="75000"/>
                </a:srgbClr>
              </a:solidFill>
            </a:endParaRPr>
          </a:p>
        </p:txBody>
      </p:sp>
      <p:pic>
        <p:nvPicPr>
          <p:cNvPr id="188419" name="Picture 3" descr="F:\фотки школа ясатырга\SDC14332.JPG"/>
          <p:cNvPicPr>
            <a:picLocks noGrp="1" noChangeAspect="1" noChangeArrowheads="1"/>
          </p:cNvPicPr>
          <p:nvPr>
            <p:ph sz="quarter" idx="3"/>
          </p:nvPr>
        </p:nvPicPr>
        <p:blipFill>
          <a:blip r:embed="rId2" cstate="print"/>
          <a:srcRect/>
          <a:stretch>
            <a:fillRect/>
          </a:stretch>
        </p:blipFill>
        <p:spPr bwMode="auto">
          <a:xfrm rot="966727">
            <a:off x="5401417" y="3877017"/>
            <a:ext cx="3279309" cy="2498521"/>
          </a:xfrm>
          <a:prstGeom prst="rect">
            <a:avLst/>
          </a:prstGeom>
          <a:noFill/>
        </p:spPr>
      </p:pic>
      <p:pic>
        <p:nvPicPr>
          <p:cNvPr id="9" name="Picture 2" descr="F:\фотки школа ясатырга\SDC15003.JPG"/>
          <p:cNvPicPr>
            <a:picLocks noChangeAspect="1" noChangeArrowheads="1"/>
          </p:cNvPicPr>
          <p:nvPr/>
        </p:nvPicPr>
        <p:blipFill>
          <a:blip r:embed="rId3" cstate="print"/>
          <a:srcRect/>
          <a:stretch>
            <a:fillRect/>
          </a:stretch>
        </p:blipFill>
        <p:spPr bwMode="auto">
          <a:xfrm rot="20791178">
            <a:off x="414338" y="4038105"/>
            <a:ext cx="3107643" cy="2384935"/>
          </a:xfrm>
          <a:prstGeom prst="rect">
            <a:avLst/>
          </a:prstGeom>
          <a:noFill/>
        </p:spPr>
      </p:pic>
      <p:pic>
        <p:nvPicPr>
          <p:cNvPr id="7" name="Picture 4" descr="C:\Documents and Settings\Userq\Мои документы\фотки школы\SDC14449.JPG"/>
          <p:cNvPicPr>
            <a:picLocks noChangeAspect="1" noChangeArrowheads="1"/>
          </p:cNvPicPr>
          <p:nvPr/>
        </p:nvPicPr>
        <p:blipFill>
          <a:blip r:embed="rId4" cstate="print"/>
          <a:srcRect/>
          <a:stretch>
            <a:fillRect/>
          </a:stretch>
        </p:blipFill>
        <p:spPr bwMode="auto">
          <a:xfrm>
            <a:off x="3139142" y="620688"/>
            <a:ext cx="2777070" cy="2049742"/>
          </a:xfrm>
          <a:prstGeom prst="rect">
            <a:avLst/>
          </a:prstGeom>
          <a:noFill/>
        </p:spPr>
      </p:pic>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184" y="455852"/>
            <a:ext cx="2854300" cy="2144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бъект 1"/>
          <p:cNvSpPr>
            <a:spLocks noGrp="1"/>
          </p:cNvSpPr>
          <p:nvPr>
            <p:ph sz="quarter" idx="2"/>
          </p:nvPr>
        </p:nvSpPr>
        <p:spPr/>
        <p:txBody>
          <a:bodyPr/>
          <a:lstStyle/>
          <a:p>
            <a:endParaRPr lang="ru-RU" dirty="0"/>
          </a:p>
        </p:txBody>
      </p:sp>
      <p:pic>
        <p:nvPicPr>
          <p:cNvPr id="61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725" y="664886"/>
            <a:ext cx="2759091" cy="2067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410243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par>
                                <p:cTn id="8" presetID="24"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par>
                          <p:cTn id="11" fill="hold">
                            <p:stCondLst>
                              <p:cond delay="2000"/>
                            </p:stCondLst>
                            <p:childTnLst>
                              <p:par>
                                <p:cTn id="12" presetID="24"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to="" calcmode="lin" valueType="num">
                                      <p:cBhvr>
                                        <p:cTn id="14" dur="1" fill="hold"/>
                                        <p:tgtEl>
                                          <p:spTgt spid="9"/>
                                        </p:tgtEl>
                                        <p:attrNameLst>
                                          <p:attrName/>
                                        </p:attrNameLst>
                                      </p:cBhvr>
                                    </p:anim>
                                  </p:childTnLst>
                                </p:cTn>
                              </p:par>
                            </p:childTnLst>
                          </p:cTn>
                        </p:par>
                        <p:par>
                          <p:cTn id="15" fill="hold">
                            <p:stCondLst>
                              <p:cond delay="2000"/>
                            </p:stCondLst>
                            <p:childTnLst>
                              <p:par>
                                <p:cTn id="16" presetID="24" presetClass="entr" presetSubtype="0" fill="hold" nodeType="afterEffect">
                                  <p:stCondLst>
                                    <p:cond delay="0"/>
                                  </p:stCondLst>
                                  <p:childTnLst>
                                    <p:set>
                                      <p:cBhvr>
                                        <p:cTn id="17" dur="1" fill="hold">
                                          <p:stCondLst>
                                            <p:cond delay="0"/>
                                          </p:stCondLst>
                                        </p:cTn>
                                        <p:tgtEl>
                                          <p:spTgt spid="188419"/>
                                        </p:tgtEl>
                                        <p:attrNameLst>
                                          <p:attrName>style.visibility</p:attrName>
                                        </p:attrNameLst>
                                      </p:cBhvr>
                                      <p:to>
                                        <p:strVal val="visible"/>
                                      </p:to>
                                    </p:set>
                                    <p:anim to="" calcmode="lin" valueType="num">
                                      <p:cBhvr>
                                        <p:cTn id="18" dur="1" fill="hold"/>
                                        <p:tgtEl>
                                          <p:spTgt spid="1884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4578" name="Picture 2" descr="C:\Users\Алсу\Documents\все папки рабочего стола 3 (4)\все папки рабочего стола 3 (1)\107___05\IMG_1859.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3429000"/>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24579" name="Picture 3" descr="C:\Users\Алсу\Documents\все папки рабочего стола 3 (4)\все папки рабочего стола 3 (1)\все папки рабочего стола 2014\тимурчылар\IMG_1116.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555634" y="3429000"/>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04664"/>
            <a:ext cx="4108684" cy="2738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2459" y="236388"/>
            <a:ext cx="4041775"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0373616"/>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807"/>
            <a:ext cx="9753600" cy="728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911188" y="188640"/>
            <a:ext cx="7931224" cy="1143000"/>
          </a:xfrm>
        </p:spPr>
        <p:txBody>
          <a:bodyPr>
            <a:normAutofit/>
          </a:bodyPr>
          <a:lstStyle/>
          <a:p>
            <a:r>
              <a:rPr lang="ru-RU" dirty="0">
                <a:latin typeface="Times New Roman"/>
                <a:ea typeface="Times New Roman"/>
              </a:rPr>
              <a:t>К</a:t>
            </a:r>
            <a:r>
              <a:rPr lang="ru-RU" dirty="0" smtClean="0">
                <a:latin typeface="Times New Roman"/>
                <a:ea typeface="Times New Roman"/>
              </a:rPr>
              <a:t>омитет </a:t>
            </a:r>
            <a:r>
              <a:rPr lang="ru-RU" dirty="0">
                <a:latin typeface="Times New Roman"/>
                <a:ea typeface="Times New Roman"/>
              </a:rPr>
              <a:t>печати и информации</a:t>
            </a:r>
            <a:endParaRPr lang="ru-RU" dirty="0"/>
          </a:p>
        </p:txBody>
      </p:sp>
      <p:sp>
        <p:nvSpPr>
          <p:cNvPr id="3" name="Объект 2"/>
          <p:cNvSpPr>
            <a:spLocks noGrp="1"/>
          </p:cNvSpPr>
          <p:nvPr>
            <p:ph idx="1"/>
          </p:nvPr>
        </p:nvSpPr>
        <p:spPr>
          <a:xfrm>
            <a:off x="179512" y="1340768"/>
            <a:ext cx="5410944" cy="5184576"/>
          </a:xfrm>
        </p:spPr>
        <p:txBody>
          <a:bodyPr>
            <a:normAutofit fontScale="47500" lnSpcReduction="20000"/>
          </a:bodyPr>
          <a:lstStyle/>
          <a:p>
            <a:pPr>
              <a:lnSpc>
                <a:spcPct val="150000"/>
              </a:lnSpc>
              <a:spcAft>
                <a:spcPts val="0"/>
              </a:spcAft>
            </a:pPr>
            <a:r>
              <a:rPr lang="ru-RU" b="1" dirty="0">
                <a:solidFill>
                  <a:srgbClr val="C00000"/>
                </a:solidFill>
                <a:latin typeface="Times New Roman"/>
                <a:ea typeface="Times New Roman"/>
                <a:cs typeface="Arial CYR"/>
              </a:rPr>
              <a:t>Цель: Донесение до учащихся оперативной информации о жизни школы через стенд «Школьный вестник».</a:t>
            </a:r>
            <a:endParaRPr lang="ru-RU" sz="2800" b="1" dirty="0">
              <a:solidFill>
                <a:srgbClr val="C00000"/>
              </a:solidFill>
              <a:latin typeface="Times New Roman"/>
              <a:ea typeface="Times New Roman"/>
            </a:endParaRPr>
          </a:p>
          <a:p>
            <a:pPr>
              <a:lnSpc>
                <a:spcPct val="150000"/>
              </a:lnSpc>
              <a:spcAft>
                <a:spcPts val="0"/>
              </a:spcAft>
            </a:pPr>
            <a:r>
              <a:rPr lang="ru-RU" b="1" dirty="0">
                <a:solidFill>
                  <a:srgbClr val="C00000"/>
                </a:solidFill>
                <a:latin typeface="Times New Roman"/>
                <a:ea typeface="Times New Roman"/>
                <a:cs typeface="Arial CYR"/>
              </a:rPr>
              <a:t>Задачи:</a:t>
            </a:r>
            <a:endParaRPr lang="ru-RU" sz="2800" b="1" dirty="0">
              <a:solidFill>
                <a:srgbClr val="C00000"/>
              </a:solidFill>
              <a:latin typeface="Times New Roman"/>
              <a:ea typeface="Times New Roman"/>
            </a:endParaRPr>
          </a:p>
          <a:p>
            <a:pPr lvl="0" algn="just">
              <a:lnSpc>
                <a:spcPct val="150000"/>
              </a:lnSpc>
              <a:buFont typeface="Symbol"/>
              <a:buChar char=""/>
              <a:tabLst>
                <a:tab pos="457200" algn="l"/>
              </a:tabLst>
            </a:pPr>
            <a:r>
              <a:rPr lang="ru-RU" b="1" dirty="0">
                <a:solidFill>
                  <a:srgbClr val="C00000"/>
                </a:solidFill>
                <a:latin typeface="Times New Roman"/>
                <a:ea typeface="Times New Roman"/>
                <a:cs typeface="Arial CYR"/>
              </a:rPr>
              <a:t>Повышение общекультурного уровня путем опубликования серий статей исторической, патриотической и культурологической тематики;</a:t>
            </a:r>
            <a:endParaRPr lang="ru-RU" sz="2800" b="1" dirty="0">
              <a:solidFill>
                <a:srgbClr val="C00000"/>
              </a:solidFill>
              <a:latin typeface="Times New Roman"/>
              <a:ea typeface="Times New Roman"/>
            </a:endParaRPr>
          </a:p>
          <a:p>
            <a:pPr lvl="0" algn="just">
              <a:lnSpc>
                <a:spcPct val="150000"/>
              </a:lnSpc>
              <a:buFont typeface="Symbol"/>
              <a:buChar char=""/>
              <a:tabLst>
                <a:tab pos="457200" algn="l"/>
              </a:tabLst>
            </a:pPr>
            <a:r>
              <a:rPr lang="ru-RU" b="1" dirty="0">
                <a:solidFill>
                  <a:srgbClr val="C00000"/>
                </a:solidFill>
                <a:latin typeface="Times New Roman"/>
                <a:ea typeface="Times New Roman"/>
                <a:cs typeface="Arial CYR"/>
              </a:rPr>
              <a:t>Информационная поддержка массовых мероприятий, </a:t>
            </a:r>
            <a:r>
              <a:rPr lang="ru-RU" b="1" dirty="0" err="1">
                <a:solidFill>
                  <a:srgbClr val="C00000"/>
                </a:solidFill>
                <a:latin typeface="Times New Roman"/>
                <a:ea typeface="Times New Roman"/>
                <a:cs typeface="Arial CYR"/>
              </a:rPr>
              <a:t>проводящихся</a:t>
            </a:r>
            <a:r>
              <a:rPr lang="ru-RU" b="1" dirty="0">
                <a:solidFill>
                  <a:srgbClr val="C00000"/>
                </a:solidFill>
                <a:latin typeface="Times New Roman"/>
                <a:ea typeface="Times New Roman"/>
                <a:cs typeface="Arial CYR"/>
              </a:rPr>
              <a:t> в стенах школы и в микрорайоне;</a:t>
            </a:r>
            <a:endParaRPr lang="ru-RU" sz="2800" b="1" dirty="0">
              <a:solidFill>
                <a:srgbClr val="C00000"/>
              </a:solidFill>
              <a:latin typeface="Times New Roman"/>
              <a:ea typeface="Times New Roman"/>
            </a:endParaRPr>
          </a:p>
          <a:p>
            <a:pPr lvl="0" algn="just">
              <a:lnSpc>
                <a:spcPct val="150000"/>
              </a:lnSpc>
              <a:buFont typeface="Symbol"/>
              <a:buChar char=""/>
              <a:tabLst>
                <a:tab pos="457200" algn="l"/>
              </a:tabLst>
            </a:pPr>
            <a:r>
              <a:rPr lang="ru-RU" b="1" dirty="0">
                <a:solidFill>
                  <a:srgbClr val="C00000"/>
                </a:solidFill>
                <a:latin typeface="Times New Roman"/>
                <a:ea typeface="Times New Roman"/>
                <a:cs typeface="Arial CYR"/>
              </a:rPr>
              <a:t>Освещение работы структур школьного самоуправления.</a:t>
            </a:r>
            <a:endParaRPr lang="ru-RU" sz="2800" b="1" dirty="0">
              <a:solidFill>
                <a:srgbClr val="C00000"/>
              </a:solidFill>
              <a:latin typeface="Times New Roman"/>
              <a:ea typeface="Times New Roman"/>
            </a:endParaRPr>
          </a:p>
          <a:p>
            <a:pPr algn="just">
              <a:lnSpc>
                <a:spcPct val="150000"/>
              </a:lnSpc>
              <a:spcAft>
                <a:spcPts val="0"/>
              </a:spcAft>
            </a:pPr>
            <a:r>
              <a:rPr lang="ru-RU" b="1" dirty="0">
                <a:solidFill>
                  <a:srgbClr val="C00000"/>
                </a:solidFill>
                <a:latin typeface="Times New Roman"/>
                <a:ea typeface="Times New Roman"/>
                <a:cs typeface="Arial CYR"/>
              </a:rPr>
              <a:t>Ожидаемый результат:</a:t>
            </a:r>
            <a:endParaRPr lang="ru-RU" sz="2800" b="1" dirty="0">
              <a:solidFill>
                <a:srgbClr val="C00000"/>
              </a:solidFill>
              <a:latin typeface="Times New Roman"/>
              <a:ea typeface="Times New Roman"/>
            </a:endParaRPr>
          </a:p>
          <a:p>
            <a:pPr lvl="0" algn="just">
              <a:lnSpc>
                <a:spcPct val="150000"/>
              </a:lnSpc>
              <a:buFont typeface="Symbol"/>
              <a:buChar char=""/>
              <a:tabLst>
                <a:tab pos="457200" algn="l"/>
              </a:tabLst>
            </a:pPr>
            <a:r>
              <a:rPr lang="ru-RU" b="1" dirty="0">
                <a:solidFill>
                  <a:srgbClr val="C00000"/>
                </a:solidFill>
                <a:latin typeface="Times New Roman"/>
                <a:ea typeface="Times New Roman"/>
                <a:cs typeface="Arial CYR"/>
              </a:rPr>
              <a:t>Повысить качество оформления стендов в кабинетах;</a:t>
            </a:r>
            <a:endParaRPr lang="ru-RU" sz="2800" b="1" dirty="0">
              <a:solidFill>
                <a:srgbClr val="C00000"/>
              </a:solidFill>
              <a:latin typeface="Times New Roman"/>
              <a:ea typeface="Times New Roman"/>
            </a:endParaRPr>
          </a:p>
          <a:p>
            <a:pPr lvl="0" algn="just">
              <a:lnSpc>
                <a:spcPct val="150000"/>
              </a:lnSpc>
              <a:buFont typeface="Symbol"/>
              <a:buChar char=""/>
              <a:tabLst>
                <a:tab pos="457200" algn="l"/>
              </a:tabLst>
            </a:pPr>
            <a:r>
              <a:rPr lang="ru-RU" b="1" dirty="0">
                <a:solidFill>
                  <a:srgbClr val="C00000"/>
                </a:solidFill>
                <a:latin typeface="Times New Roman"/>
                <a:ea typeface="Times New Roman"/>
                <a:cs typeface="Arial CYR"/>
              </a:rPr>
              <a:t>Своевременное информирование учащихся школы о победителях районных и областных мероприятий.</a:t>
            </a:r>
            <a:endParaRPr lang="ru-RU" sz="2800" b="1" dirty="0">
              <a:solidFill>
                <a:srgbClr val="C00000"/>
              </a:solidFill>
              <a:latin typeface="Times New Roman"/>
              <a:ea typeface="Times New Roman"/>
            </a:endParaRPr>
          </a:p>
          <a:p>
            <a:pPr>
              <a:spcAft>
                <a:spcPts val="0"/>
              </a:spcAft>
            </a:pPr>
            <a:r>
              <a:rPr lang="ru-RU" sz="2800" b="1" dirty="0">
                <a:solidFill>
                  <a:srgbClr val="C00000"/>
                </a:solidFill>
                <a:latin typeface="Times New Roman"/>
                <a:ea typeface="Times New Roman"/>
              </a:rPr>
              <a:t> </a:t>
            </a:r>
          </a:p>
          <a:p>
            <a:endParaRPr lang="ru-RU"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352" y="5063014"/>
            <a:ext cx="1841500"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5008245"/>
            <a:ext cx="1908175" cy="1931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D:\DCIM\100D3100\DSC_015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75363" y="1170781"/>
            <a:ext cx="4038600" cy="2692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51764" y="4232017"/>
            <a:ext cx="4104456" cy="830997"/>
          </a:xfrm>
          <a:prstGeom prst="rect">
            <a:avLst/>
          </a:prstGeom>
          <a:noFill/>
        </p:spPr>
        <p:txBody>
          <a:bodyPr wrap="square" rtlCol="0">
            <a:spAutoFit/>
          </a:bodyPr>
          <a:lstStyle/>
          <a:p>
            <a:r>
              <a:rPr lang="ru-RU" sz="2400" dirty="0" err="1" smtClean="0"/>
              <a:t>Залальтдинова</a:t>
            </a:r>
            <a:r>
              <a:rPr lang="ru-RU" sz="2400" dirty="0" smtClean="0"/>
              <a:t> Лилия </a:t>
            </a:r>
            <a:r>
              <a:rPr lang="ru-RU" sz="2400" dirty="0" err="1" smtClean="0"/>
              <a:t>Фанисовна</a:t>
            </a:r>
            <a:endParaRPr lang="ru-RU" sz="2400" dirty="0"/>
          </a:p>
        </p:txBody>
      </p:sp>
    </p:spTree>
    <p:extLst>
      <p:ext uri="{BB962C8B-B14F-4D97-AF65-F5344CB8AC3E}">
        <p14:creationId xmlns:p14="http://schemas.microsoft.com/office/powerpoint/2010/main" val="113487286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5604" name="Picture 4" descr="C:\Users\Алсу\Documents\все папки рабочего стола 3 (4)\все папки рабочего стола 3 (1)\все папки рабочего стола 2014\фото\DSC_0182.JPG"/>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4286248" y="285728"/>
            <a:ext cx="3857652" cy="2571768"/>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Users\Алсу\Documents\все папки рабочего стола 3 (4)\все папки рабочего стола 3 (7)\все папки рабочего стола 3 (2)\тимурчылык фото\P27-02-15_12.33[05].jpg"/>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bwMode="auto">
          <a:xfrm>
            <a:off x="4572000" y="3714752"/>
            <a:ext cx="3561506" cy="267113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Алсу\Documents\все папки рабочего стола 3 (4)\все папки рабочего стола 3 (7)\все папки рабочего стола 3 (2)\тимурчылык фото\P27-02-15_12.42[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282" y="285728"/>
            <a:ext cx="3428992" cy="257174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282" y="3786190"/>
            <a:ext cx="3474981" cy="2606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1680" y="2013769"/>
            <a:ext cx="4932363"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264835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157262" y="190500"/>
            <a:ext cx="8229600" cy="1143000"/>
          </a:xfrm>
        </p:spPr>
        <p:txBody>
          <a:bodyPr/>
          <a:lstStyle/>
          <a:p>
            <a:r>
              <a:rPr lang="ru-RU" dirty="0" smtClean="0"/>
              <a:t> Комитет правопорядка</a:t>
            </a:r>
            <a:endParaRPr lang="ru-RU" dirty="0"/>
          </a:p>
        </p:txBody>
      </p:sp>
      <p:sp>
        <p:nvSpPr>
          <p:cNvPr id="3" name="Объект 2"/>
          <p:cNvSpPr>
            <a:spLocks noGrp="1"/>
          </p:cNvSpPr>
          <p:nvPr>
            <p:ph idx="1"/>
          </p:nvPr>
        </p:nvSpPr>
        <p:spPr>
          <a:xfrm>
            <a:off x="611560" y="1268761"/>
            <a:ext cx="4720596" cy="4392487"/>
          </a:xfrm>
        </p:spPr>
        <p:txBody>
          <a:bodyPr>
            <a:normAutofit fontScale="85000" lnSpcReduction="20000"/>
          </a:bodyPr>
          <a:lstStyle/>
          <a:p>
            <a:pPr marL="0" indent="0">
              <a:buNone/>
            </a:pPr>
            <a:r>
              <a:rPr lang="ru-RU" dirty="0" smtClean="0">
                <a:solidFill>
                  <a:srgbClr val="000000"/>
                </a:solidFill>
                <a:latin typeface="Arial"/>
              </a:rPr>
              <a:t>Цель: научить настаивать свои права на основе законов. </a:t>
            </a:r>
          </a:p>
          <a:p>
            <a:pPr marL="0" indent="0">
              <a:buNone/>
            </a:pPr>
            <a:endParaRPr lang="ru-RU" dirty="0" smtClean="0">
              <a:solidFill>
                <a:srgbClr val="000000"/>
              </a:solidFill>
              <a:latin typeface="Arial"/>
            </a:endParaRPr>
          </a:p>
          <a:p>
            <a:pPr marL="0" indent="0">
              <a:buNone/>
            </a:pPr>
            <a:r>
              <a:rPr lang="ru-RU" dirty="0">
                <a:solidFill>
                  <a:srgbClr val="000000"/>
                </a:solidFill>
                <a:latin typeface="Arial"/>
              </a:rPr>
              <a:t> </a:t>
            </a:r>
            <a:r>
              <a:rPr lang="ru-RU" dirty="0">
                <a:solidFill>
                  <a:srgbClr val="333333"/>
                </a:solidFill>
                <a:latin typeface="Helvetica Neue"/>
              </a:rPr>
              <a:t>Организует соблюдение правопорядка в школе;</a:t>
            </a:r>
            <a:r>
              <a:rPr lang="ru-RU" dirty="0"/>
              <a:t/>
            </a:r>
            <a:br>
              <a:rPr lang="ru-RU" dirty="0"/>
            </a:br>
            <a:r>
              <a:rPr lang="ru-RU" dirty="0">
                <a:solidFill>
                  <a:srgbClr val="333333"/>
                </a:solidFill>
                <a:latin typeface="Helvetica Neue"/>
              </a:rPr>
              <a:t>• Следит за выполнением Устава школы;</a:t>
            </a:r>
            <a:r>
              <a:rPr lang="ru-RU" dirty="0"/>
              <a:t/>
            </a:r>
            <a:br>
              <a:rPr lang="ru-RU" dirty="0"/>
            </a:br>
            <a:r>
              <a:rPr lang="ru-RU" dirty="0">
                <a:solidFill>
                  <a:srgbClr val="333333"/>
                </a:solidFill>
                <a:latin typeface="Helvetica Neue"/>
              </a:rPr>
              <a:t>• Проводит рейды по контролю посещаемости;</a:t>
            </a:r>
            <a:r>
              <a:rPr lang="ru-RU" dirty="0"/>
              <a:t/>
            </a:r>
            <a:br>
              <a:rPr lang="ru-RU" dirty="0"/>
            </a:br>
            <a:r>
              <a:rPr lang="ru-RU" dirty="0">
                <a:solidFill>
                  <a:srgbClr val="333333"/>
                </a:solidFill>
                <a:latin typeface="Helvetica Neue"/>
              </a:rPr>
              <a:t>• Анализирует итоги посещаемости.</a:t>
            </a:r>
            <a:endParaRPr lang="ru-RU" dirty="0">
              <a:solidFill>
                <a:srgbClr val="000000"/>
              </a:solidFill>
              <a:latin typeface="Arial"/>
            </a:endParaRPr>
          </a:p>
          <a:p>
            <a:endParaRPr lang="ru-RU"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0"/>
            <a:ext cx="18161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descr="D:\DCIM\100D3100\DSC_015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4539667" y="1805149"/>
            <a:ext cx="3650382" cy="2433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72000" y="5260556"/>
            <a:ext cx="3802323" cy="461665"/>
          </a:xfrm>
          <a:prstGeom prst="rect">
            <a:avLst/>
          </a:prstGeom>
          <a:noFill/>
        </p:spPr>
        <p:txBody>
          <a:bodyPr wrap="none" rtlCol="0">
            <a:spAutoFit/>
          </a:bodyPr>
          <a:lstStyle/>
          <a:p>
            <a:r>
              <a:rPr lang="ru-RU" sz="2400" dirty="0" smtClean="0"/>
              <a:t>Фаттахова </a:t>
            </a:r>
            <a:r>
              <a:rPr lang="ru-RU" sz="2400" dirty="0" err="1" smtClean="0"/>
              <a:t>Разиля</a:t>
            </a:r>
            <a:r>
              <a:rPr lang="ru-RU" sz="2400" dirty="0" smtClean="0"/>
              <a:t> </a:t>
            </a:r>
            <a:r>
              <a:rPr lang="ru-RU" sz="2400" dirty="0" err="1" smtClean="0"/>
              <a:t>Раилевна</a:t>
            </a:r>
            <a:endParaRPr lang="ru-RU" sz="2400" dirty="0"/>
          </a:p>
        </p:txBody>
      </p:sp>
    </p:spTree>
    <p:extLst>
      <p:ext uri="{BB962C8B-B14F-4D97-AF65-F5344CB8AC3E}">
        <p14:creationId xmlns:p14="http://schemas.microsoft.com/office/powerpoint/2010/main" val="2390694282"/>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DCIM\100D3100\DSC_014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64952" y="764704"/>
            <a:ext cx="4066009" cy="271067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809750"/>
            <a:ext cx="4041775"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5" y="3645024"/>
            <a:ext cx="4035425"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4221087"/>
            <a:ext cx="3246031" cy="2433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45527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smtClean="0"/>
              <a:t>Прием в наследники</a:t>
            </a:r>
            <a:endParaRPr lang="ru-RU" dirty="0"/>
          </a:p>
        </p:txBody>
      </p:sp>
      <p:pic>
        <p:nvPicPr>
          <p:cNvPr id="21506" name="Picture 2" descr="C:\Users\Алсу\Documents\все папки рабочего стола 3 (4)\все папки рабочего стола 3 (1)\107___05\IMG_1792.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340768"/>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21507" name="Picture 3" descr="C:\Users\Алсу\Documents\все папки рабочего стола 3 (4)\все папки рабочего стола 3 (1)\107___05\IMG_1802.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2924944"/>
            <a:ext cx="4038600"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08556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63491" name="Rectangle 3"/>
          <p:cNvSpPr>
            <a:spLocks noGrp="1" noChangeArrowheads="1"/>
          </p:cNvSpPr>
          <p:nvPr>
            <p:ph idx="1"/>
          </p:nvPr>
        </p:nvSpPr>
        <p:spPr>
          <a:xfrm>
            <a:off x="611188" y="3500438"/>
            <a:ext cx="8147050" cy="2952750"/>
          </a:xfrm>
        </p:spPr>
        <p:txBody>
          <a:bodyPr>
            <a:normAutofit lnSpcReduction="10000"/>
          </a:bodyPr>
          <a:lstStyle/>
          <a:p>
            <a:pPr algn="ctr" eaLnBrk="1" hangingPunct="1">
              <a:lnSpc>
                <a:spcPct val="80000"/>
              </a:lnSpc>
              <a:buFont typeface="Wingdings" pitchFamily="2" charset="2"/>
              <a:buNone/>
              <a:defRPr/>
            </a:pPr>
            <a:r>
              <a:rPr lang="ru-RU" sz="2400" dirty="0" smtClean="0"/>
              <a:t>Быть молодым – значит, дерзать,</a:t>
            </a:r>
          </a:p>
          <a:p>
            <a:pPr algn="ctr" eaLnBrk="1" hangingPunct="1">
              <a:lnSpc>
                <a:spcPct val="80000"/>
              </a:lnSpc>
              <a:buFont typeface="Wingdings" pitchFamily="2" charset="2"/>
              <a:buNone/>
              <a:defRPr/>
            </a:pPr>
            <a:r>
              <a:rPr lang="ru-RU" sz="2400" dirty="0" smtClean="0"/>
              <a:t>Значит – гореть, успевать, добиваться,</a:t>
            </a:r>
          </a:p>
          <a:p>
            <a:pPr algn="ctr" eaLnBrk="1" hangingPunct="1">
              <a:lnSpc>
                <a:spcPct val="80000"/>
              </a:lnSpc>
              <a:buFont typeface="Wingdings" pitchFamily="2" charset="2"/>
              <a:buNone/>
              <a:defRPr/>
            </a:pPr>
            <a:r>
              <a:rPr lang="ru-RU" sz="2400" dirty="0" smtClean="0"/>
              <a:t>Но не вздыхать, не хандрить, не скучать,</a:t>
            </a:r>
          </a:p>
          <a:p>
            <a:pPr algn="ctr" eaLnBrk="1" hangingPunct="1">
              <a:lnSpc>
                <a:spcPct val="80000"/>
              </a:lnSpc>
              <a:buFont typeface="Wingdings" pitchFamily="2" charset="2"/>
              <a:buNone/>
              <a:defRPr/>
            </a:pPr>
            <a:r>
              <a:rPr lang="ru-RU" sz="2400" dirty="0" smtClean="0"/>
              <a:t>В прожитых днях и грехах не копаться.</a:t>
            </a:r>
          </a:p>
          <a:p>
            <a:pPr algn="ctr" eaLnBrk="1" hangingPunct="1">
              <a:lnSpc>
                <a:spcPct val="80000"/>
              </a:lnSpc>
              <a:buFont typeface="Wingdings" pitchFamily="2" charset="2"/>
              <a:buNone/>
              <a:defRPr/>
            </a:pPr>
            <a:r>
              <a:rPr lang="ru-RU" sz="2400" dirty="0" smtClean="0"/>
              <a:t>Быть молодым – значит гореть,</a:t>
            </a:r>
          </a:p>
          <a:p>
            <a:pPr algn="ctr" eaLnBrk="1" hangingPunct="1">
              <a:lnSpc>
                <a:spcPct val="80000"/>
              </a:lnSpc>
              <a:buFont typeface="Wingdings" pitchFamily="2" charset="2"/>
              <a:buNone/>
              <a:defRPr/>
            </a:pPr>
            <a:r>
              <a:rPr lang="ru-RU" sz="2400" dirty="0" smtClean="0"/>
              <a:t>Значит вперед, без запинки сомнений,</a:t>
            </a:r>
          </a:p>
          <a:p>
            <a:pPr algn="ctr" eaLnBrk="1" hangingPunct="1">
              <a:lnSpc>
                <a:spcPct val="80000"/>
              </a:lnSpc>
              <a:buFont typeface="Wingdings" pitchFamily="2" charset="2"/>
              <a:buNone/>
              <a:defRPr/>
            </a:pPr>
            <a:r>
              <a:rPr lang="ru-RU" sz="2400" dirty="0" smtClean="0"/>
              <a:t>Чтоб высоко – выше мысли взлететь,</a:t>
            </a:r>
          </a:p>
          <a:p>
            <a:pPr algn="ctr" eaLnBrk="1" hangingPunct="1">
              <a:lnSpc>
                <a:spcPct val="80000"/>
              </a:lnSpc>
              <a:buFont typeface="Wingdings" pitchFamily="2" charset="2"/>
              <a:buNone/>
              <a:defRPr/>
            </a:pPr>
            <a:r>
              <a:rPr lang="ru-RU" sz="2400" dirty="0" smtClean="0"/>
              <a:t>Чтобы увидеть весь мир в озарении.</a:t>
            </a:r>
          </a:p>
        </p:txBody>
      </p:sp>
      <p:pic>
        <p:nvPicPr>
          <p:cNvPr id="17411" name="Picture 7" descr="Картинка 5 из 42260">
            <a:hlinkClick r:id="rId3"/>
          </p:cNvPr>
          <p:cNvPicPr>
            <a:picLocks noChangeAspect="1" noChangeArrowheads="1"/>
          </p:cNvPicPr>
          <p:nvPr/>
        </p:nvPicPr>
        <p:blipFill>
          <a:blip r:embed="rId4" cstate="print"/>
          <a:srcRect/>
          <a:stretch>
            <a:fillRect/>
          </a:stretch>
        </p:blipFill>
        <p:spPr bwMode="auto">
          <a:xfrm>
            <a:off x="2195513" y="404813"/>
            <a:ext cx="5076825" cy="2981325"/>
          </a:xfrm>
          <a:prstGeom prst="rect">
            <a:avLst/>
          </a:prstGeom>
          <a:noFill/>
          <a:ln w="9525">
            <a:noFill/>
            <a:miter lim="800000"/>
            <a:headEnd/>
            <a:tailEnd/>
          </a:ln>
        </p:spPr>
      </p:pic>
    </p:spTree>
    <p:extLst>
      <p:ext uri="{BB962C8B-B14F-4D97-AF65-F5344CB8AC3E}">
        <p14:creationId xmlns:p14="http://schemas.microsoft.com/office/powerpoint/2010/main" val="21993036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 calcmode="lin" valueType="num">
                                      <p:cBhvr>
                                        <p:cTn id="7" dur="500" fill="hold"/>
                                        <p:tgtEl>
                                          <p:spTgt spid="63491">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63491">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63491">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63491">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6349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63491">
                                            <p:txEl>
                                              <p:pRg st="1" end="1"/>
                                            </p:txEl>
                                          </p:spTgt>
                                        </p:tgtEl>
                                        <p:attrNameLst>
                                          <p:attrName>style.visibility</p:attrName>
                                        </p:attrNameLst>
                                      </p:cBhvr>
                                      <p:to>
                                        <p:strVal val="visible"/>
                                      </p:to>
                                    </p:set>
                                    <p:anim calcmode="lin" valueType="num">
                                      <p:cBhvr>
                                        <p:cTn id="16" dur="500" fill="hold"/>
                                        <p:tgtEl>
                                          <p:spTgt spid="63491">
                                            <p:txEl>
                                              <p:pRg st="1" end="1"/>
                                            </p:txEl>
                                          </p:spTgt>
                                        </p:tgtEl>
                                        <p:attrNameLst>
                                          <p:attrName>ppt_w</p:attrName>
                                        </p:attrNameLst>
                                      </p:cBhvr>
                                      <p:tavLst>
                                        <p:tav tm="0">
                                          <p:val>
                                            <p:strVal val="#ppt_w*0.05"/>
                                          </p:val>
                                        </p:tav>
                                        <p:tav tm="100000">
                                          <p:val>
                                            <p:strVal val="#ppt_w"/>
                                          </p:val>
                                        </p:tav>
                                      </p:tavLst>
                                    </p:anim>
                                    <p:anim calcmode="lin" valueType="num">
                                      <p:cBhvr>
                                        <p:cTn id="17" dur="500" fill="hold"/>
                                        <p:tgtEl>
                                          <p:spTgt spid="63491">
                                            <p:txEl>
                                              <p:pRg st="1" end="1"/>
                                            </p:txEl>
                                          </p:spTgt>
                                        </p:tgtEl>
                                        <p:attrNameLst>
                                          <p:attrName>ppt_h</p:attrName>
                                        </p:attrNameLst>
                                      </p:cBhvr>
                                      <p:tavLst>
                                        <p:tav tm="0">
                                          <p:val>
                                            <p:strVal val="#ppt_h"/>
                                          </p:val>
                                        </p:tav>
                                        <p:tav tm="100000">
                                          <p:val>
                                            <p:strVal val="#ppt_h"/>
                                          </p:val>
                                        </p:tav>
                                      </p:tavLst>
                                    </p:anim>
                                    <p:anim calcmode="lin" valueType="num">
                                      <p:cBhvr>
                                        <p:cTn id="18" dur="500" fill="hold"/>
                                        <p:tgtEl>
                                          <p:spTgt spid="63491">
                                            <p:txEl>
                                              <p:pRg st="1" end="1"/>
                                            </p:txEl>
                                          </p:spTgt>
                                        </p:tgtEl>
                                        <p:attrNameLst>
                                          <p:attrName>ppt_x</p:attrName>
                                        </p:attrNameLst>
                                      </p:cBhvr>
                                      <p:tavLst>
                                        <p:tav tm="0">
                                          <p:val>
                                            <p:strVal val="#ppt_x-.2"/>
                                          </p:val>
                                        </p:tav>
                                        <p:tav tm="100000">
                                          <p:val>
                                            <p:strVal val="#ppt_x"/>
                                          </p:val>
                                        </p:tav>
                                      </p:tavLst>
                                    </p:anim>
                                    <p:anim calcmode="lin" valueType="num">
                                      <p:cBhvr>
                                        <p:cTn id="19" dur="500" fill="hold"/>
                                        <p:tgtEl>
                                          <p:spTgt spid="63491">
                                            <p:txEl>
                                              <p:pRg st="1" end="1"/>
                                            </p:txEl>
                                          </p:spTgt>
                                        </p:tgtEl>
                                        <p:attrNameLst>
                                          <p:attrName>ppt_y</p:attrName>
                                        </p:attrNameLst>
                                      </p:cBhvr>
                                      <p:tavLst>
                                        <p:tav tm="0">
                                          <p:val>
                                            <p:strVal val="#ppt_y"/>
                                          </p:val>
                                        </p:tav>
                                        <p:tav tm="100000">
                                          <p:val>
                                            <p:strVal val="#ppt_y"/>
                                          </p:val>
                                        </p:tav>
                                      </p:tavLst>
                                    </p:anim>
                                    <p:animEffect transition="in" filter="fade">
                                      <p:cBhvr>
                                        <p:cTn id="20" dur="500"/>
                                        <p:tgtEl>
                                          <p:spTgt spid="6349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63491">
                                            <p:txEl>
                                              <p:pRg st="2" end="2"/>
                                            </p:txEl>
                                          </p:spTgt>
                                        </p:tgtEl>
                                        <p:attrNameLst>
                                          <p:attrName>style.visibility</p:attrName>
                                        </p:attrNameLst>
                                      </p:cBhvr>
                                      <p:to>
                                        <p:strVal val="visible"/>
                                      </p:to>
                                    </p:set>
                                    <p:anim calcmode="lin" valueType="num">
                                      <p:cBhvr>
                                        <p:cTn id="25" dur="500" fill="hold"/>
                                        <p:tgtEl>
                                          <p:spTgt spid="63491">
                                            <p:txEl>
                                              <p:pRg st="2" end="2"/>
                                            </p:txEl>
                                          </p:spTgt>
                                        </p:tgtEl>
                                        <p:attrNameLst>
                                          <p:attrName>ppt_w</p:attrName>
                                        </p:attrNameLst>
                                      </p:cBhvr>
                                      <p:tavLst>
                                        <p:tav tm="0">
                                          <p:val>
                                            <p:strVal val="#ppt_w*0.05"/>
                                          </p:val>
                                        </p:tav>
                                        <p:tav tm="100000">
                                          <p:val>
                                            <p:strVal val="#ppt_w"/>
                                          </p:val>
                                        </p:tav>
                                      </p:tavLst>
                                    </p:anim>
                                    <p:anim calcmode="lin" valueType="num">
                                      <p:cBhvr>
                                        <p:cTn id="26" dur="500" fill="hold"/>
                                        <p:tgtEl>
                                          <p:spTgt spid="63491">
                                            <p:txEl>
                                              <p:pRg st="2" end="2"/>
                                            </p:txEl>
                                          </p:spTgt>
                                        </p:tgtEl>
                                        <p:attrNameLst>
                                          <p:attrName>ppt_h</p:attrName>
                                        </p:attrNameLst>
                                      </p:cBhvr>
                                      <p:tavLst>
                                        <p:tav tm="0">
                                          <p:val>
                                            <p:strVal val="#ppt_h"/>
                                          </p:val>
                                        </p:tav>
                                        <p:tav tm="100000">
                                          <p:val>
                                            <p:strVal val="#ppt_h"/>
                                          </p:val>
                                        </p:tav>
                                      </p:tavLst>
                                    </p:anim>
                                    <p:anim calcmode="lin" valueType="num">
                                      <p:cBhvr>
                                        <p:cTn id="27" dur="500" fill="hold"/>
                                        <p:tgtEl>
                                          <p:spTgt spid="63491">
                                            <p:txEl>
                                              <p:pRg st="2" end="2"/>
                                            </p:txEl>
                                          </p:spTgt>
                                        </p:tgtEl>
                                        <p:attrNameLst>
                                          <p:attrName>ppt_x</p:attrName>
                                        </p:attrNameLst>
                                      </p:cBhvr>
                                      <p:tavLst>
                                        <p:tav tm="0">
                                          <p:val>
                                            <p:strVal val="#ppt_x-.2"/>
                                          </p:val>
                                        </p:tav>
                                        <p:tav tm="100000">
                                          <p:val>
                                            <p:strVal val="#ppt_x"/>
                                          </p:val>
                                        </p:tav>
                                      </p:tavLst>
                                    </p:anim>
                                    <p:anim calcmode="lin" valueType="num">
                                      <p:cBhvr>
                                        <p:cTn id="28" dur="500" fill="hold"/>
                                        <p:tgtEl>
                                          <p:spTgt spid="63491">
                                            <p:txEl>
                                              <p:pRg st="2" end="2"/>
                                            </p:txEl>
                                          </p:spTgt>
                                        </p:tgtEl>
                                        <p:attrNameLst>
                                          <p:attrName>ppt_y</p:attrName>
                                        </p:attrNameLst>
                                      </p:cBhvr>
                                      <p:tavLst>
                                        <p:tav tm="0">
                                          <p:val>
                                            <p:strVal val="#ppt_y"/>
                                          </p:val>
                                        </p:tav>
                                        <p:tav tm="100000">
                                          <p:val>
                                            <p:strVal val="#ppt_y"/>
                                          </p:val>
                                        </p:tav>
                                      </p:tavLst>
                                    </p:anim>
                                    <p:animEffect transition="in" filter="fade">
                                      <p:cBhvr>
                                        <p:cTn id="29" dur="500"/>
                                        <p:tgtEl>
                                          <p:spTgt spid="63491">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63491">
                                            <p:txEl>
                                              <p:pRg st="3" end="3"/>
                                            </p:txEl>
                                          </p:spTgt>
                                        </p:tgtEl>
                                        <p:attrNameLst>
                                          <p:attrName>style.visibility</p:attrName>
                                        </p:attrNameLst>
                                      </p:cBhvr>
                                      <p:to>
                                        <p:strVal val="visible"/>
                                      </p:to>
                                    </p:set>
                                    <p:anim calcmode="lin" valueType="num">
                                      <p:cBhvr>
                                        <p:cTn id="34" dur="500" fill="hold"/>
                                        <p:tgtEl>
                                          <p:spTgt spid="63491">
                                            <p:txEl>
                                              <p:pRg st="3" end="3"/>
                                            </p:txEl>
                                          </p:spTgt>
                                        </p:tgtEl>
                                        <p:attrNameLst>
                                          <p:attrName>ppt_w</p:attrName>
                                        </p:attrNameLst>
                                      </p:cBhvr>
                                      <p:tavLst>
                                        <p:tav tm="0">
                                          <p:val>
                                            <p:strVal val="#ppt_w*0.05"/>
                                          </p:val>
                                        </p:tav>
                                        <p:tav tm="100000">
                                          <p:val>
                                            <p:strVal val="#ppt_w"/>
                                          </p:val>
                                        </p:tav>
                                      </p:tavLst>
                                    </p:anim>
                                    <p:anim calcmode="lin" valueType="num">
                                      <p:cBhvr>
                                        <p:cTn id="35" dur="500" fill="hold"/>
                                        <p:tgtEl>
                                          <p:spTgt spid="63491">
                                            <p:txEl>
                                              <p:pRg st="3" end="3"/>
                                            </p:txEl>
                                          </p:spTgt>
                                        </p:tgtEl>
                                        <p:attrNameLst>
                                          <p:attrName>ppt_h</p:attrName>
                                        </p:attrNameLst>
                                      </p:cBhvr>
                                      <p:tavLst>
                                        <p:tav tm="0">
                                          <p:val>
                                            <p:strVal val="#ppt_h"/>
                                          </p:val>
                                        </p:tav>
                                        <p:tav tm="100000">
                                          <p:val>
                                            <p:strVal val="#ppt_h"/>
                                          </p:val>
                                        </p:tav>
                                      </p:tavLst>
                                    </p:anim>
                                    <p:anim calcmode="lin" valueType="num">
                                      <p:cBhvr>
                                        <p:cTn id="36" dur="500" fill="hold"/>
                                        <p:tgtEl>
                                          <p:spTgt spid="63491">
                                            <p:txEl>
                                              <p:pRg st="3" end="3"/>
                                            </p:txEl>
                                          </p:spTgt>
                                        </p:tgtEl>
                                        <p:attrNameLst>
                                          <p:attrName>ppt_x</p:attrName>
                                        </p:attrNameLst>
                                      </p:cBhvr>
                                      <p:tavLst>
                                        <p:tav tm="0">
                                          <p:val>
                                            <p:strVal val="#ppt_x-.2"/>
                                          </p:val>
                                        </p:tav>
                                        <p:tav tm="100000">
                                          <p:val>
                                            <p:strVal val="#ppt_x"/>
                                          </p:val>
                                        </p:tav>
                                      </p:tavLst>
                                    </p:anim>
                                    <p:anim calcmode="lin" valueType="num">
                                      <p:cBhvr>
                                        <p:cTn id="37" dur="500" fill="hold"/>
                                        <p:tgtEl>
                                          <p:spTgt spid="63491">
                                            <p:txEl>
                                              <p:pRg st="3" end="3"/>
                                            </p:txEl>
                                          </p:spTgt>
                                        </p:tgtEl>
                                        <p:attrNameLst>
                                          <p:attrName>ppt_y</p:attrName>
                                        </p:attrNameLst>
                                      </p:cBhvr>
                                      <p:tavLst>
                                        <p:tav tm="0">
                                          <p:val>
                                            <p:strVal val="#ppt_y"/>
                                          </p:val>
                                        </p:tav>
                                        <p:tav tm="100000">
                                          <p:val>
                                            <p:strVal val="#ppt_y"/>
                                          </p:val>
                                        </p:tav>
                                      </p:tavLst>
                                    </p:anim>
                                    <p:animEffect transition="in" filter="fade">
                                      <p:cBhvr>
                                        <p:cTn id="38" dur="500"/>
                                        <p:tgtEl>
                                          <p:spTgt spid="63491">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4" presetClass="entr" presetSubtype="0" accel="100000" fill="hold" grpId="0" nodeType="clickEffect">
                                  <p:stCondLst>
                                    <p:cond delay="0"/>
                                  </p:stCondLst>
                                  <p:childTnLst>
                                    <p:set>
                                      <p:cBhvr>
                                        <p:cTn id="42" dur="1" fill="hold">
                                          <p:stCondLst>
                                            <p:cond delay="0"/>
                                          </p:stCondLst>
                                        </p:cTn>
                                        <p:tgtEl>
                                          <p:spTgt spid="63491">
                                            <p:txEl>
                                              <p:pRg st="4" end="4"/>
                                            </p:txEl>
                                          </p:spTgt>
                                        </p:tgtEl>
                                        <p:attrNameLst>
                                          <p:attrName>style.visibility</p:attrName>
                                        </p:attrNameLst>
                                      </p:cBhvr>
                                      <p:to>
                                        <p:strVal val="visible"/>
                                      </p:to>
                                    </p:set>
                                    <p:anim calcmode="lin" valueType="num">
                                      <p:cBhvr>
                                        <p:cTn id="43" dur="500" fill="hold"/>
                                        <p:tgtEl>
                                          <p:spTgt spid="63491">
                                            <p:txEl>
                                              <p:pRg st="4" end="4"/>
                                            </p:txEl>
                                          </p:spTgt>
                                        </p:tgtEl>
                                        <p:attrNameLst>
                                          <p:attrName>ppt_w</p:attrName>
                                        </p:attrNameLst>
                                      </p:cBhvr>
                                      <p:tavLst>
                                        <p:tav tm="0">
                                          <p:val>
                                            <p:strVal val="#ppt_w*0.05"/>
                                          </p:val>
                                        </p:tav>
                                        <p:tav tm="100000">
                                          <p:val>
                                            <p:strVal val="#ppt_w"/>
                                          </p:val>
                                        </p:tav>
                                      </p:tavLst>
                                    </p:anim>
                                    <p:anim calcmode="lin" valueType="num">
                                      <p:cBhvr>
                                        <p:cTn id="44" dur="500" fill="hold"/>
                                        <p:tgtEl>
                                          <p:spTgt spid="63491">
                                            <p:txEl>
                                              <p:pRg st="4" end="4"/>
                                            </p:txEl>
                                          </p:spTgt>
                                        </p:tgtEl>
                                        <p:attrNameLst>
                                          <p:attrName>ppt_h</p:attrName>
                                        </p:attrNameLst>
                                      </p:cBhvr>
                                      <p:tavLst>
                                        <p:tav tm="0">
                                          <p:val>
                                            <p:strVal val="#ppt_h"/>
                                          </p:val>
                                        </p:tav>
                                        <p:tav tm="100000">
                                          <p:val>
                                            <p:strVal val="#ppt_h"/>
                                          </p:val>
                                        </p:tav>
                                      </p:tavLst>
                                    </p:anim>
                                    <p:anim calcmode="lin" valueType="num">
                                      <p:cBhvr>
                                        <p:cTn id="45" dur="500" fill="hold"/>
                                        <p:tgtEl>
                                          <p:spTgt spid="63491">
                                            <p:txEl>
                                              <p:pRg st="4" end="4"/>
                                            </p:txEl>
                                          </p:spTgt>
                                        </p:tgtEl>
                                        <p:attrNameLst>
                                          <p:attrName>ppt_x</p:attrName>
                                        </p:attrNameLst>
                                      </p:cBhvr>
                                      <p:tavLst>
                                        <p:tav tm="0">
                                          <p:val>
                                            <p:strVal val="#ppt_x-.2"/>
                                          </p:val>
                                        </p:tav>
                                        <p:tav tm="100000">
                                          <p:val>
                                            <p:strVal val="#ppt_x"/>
                                          </p:val>
                                        </p:tav>
                                      </p:tavLst>
                                    </p:anim>
                                    <p:anim calcmode="lin" valueType="num">
                                      <p:cBhvr>
                                        <p:cTn id="46" dur="500" fill="hold"/>
                                        <p:tgtEl>
                                          <p:spTgt spid="63491">
                                            <p:txEl>
                                              <p:pRg st="4" end="4"/>
                                            </p:txEl>
                                          </p:spTgt>
                                        </p:tgtEl>
                                        <p:attrNameLst>
                                          <p:attrName>ppt_y</p:attrName>
                                        </p:attrNameLst>
                                      </p:cBhvr>
                                      <p:tavLst>
                                        <p:tav tm="0">
                                          <p:val>
                                            <p:strVal val="#ppt_y"/>
                                          </p:val>
                                        </p:tav>
                                        <p:tav tm="100000">
                                          <p:val>
                                            <p:strVal val="#ppt_y"/>
                                          </p:val>
                                        </p:tav>
                                      </p:tavLst>
                                    </p:anim>
                                    <p:animEffect transition="in" filter="fade">
                                      <p:cBhvr>
                                        <p:cTn id="47" dur="500"/>
                                        <p:tgtEl>
                                          <p:spTgt spid="63491">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4" presetClass="entr" presetSubtype="0" accel="100000" fill="hold" grpId="0" nodeType="clickEffect">
                                  <p:stCondLst>
                                    <p:cond delay="0"/>
                                  </p:stCondLst>
                                  <p:childTnLst>
                                    <p:set>
                                      <p:cBhvr>
                                        <p:cTn id="51" dur="1" fill="hold">
                                          <p:stCondLst>
                                            <p:cond delay="0"/>
                                          </p:stCondLst>
                                        </p:cTn>
                                        <p:tgtEl>
                                          <p:spTgt spid="63491">
                                            <p:txEl>
                                              <p:pRg st="5" end="5"/>
                                            </p:txEl>
                                          </p:spTgt>
                                        </p:tgtEl>
                                        <p:attrNameLst>
                                          <p:attrName>style.visibility</p:attrName>
                                        </p:attrNameLst>
                                      </p:cBhvr>
                                      <p:to>
                                        <p:strVal val="visible"/>
                                      </p:to>
                                    </p:set>
                                    <p:anim calcmode="lin" valueType="num">
                                      <p:cBhvr>
                                        <p:cTn id="52" dur="500" fill="hold"/>
                                        <p:tgtEl>
                                          <p:spTgt spid="63491">
                                            <p:txEl>
                                              <p:pRg st="5" end="5"/>
                                            </p:txEl>
                                          </p:spTgt>
                                        </p:tgtEl>
                                        <p:attrNameLst>
                                          <p:attrName>ppt_w</p:attrName>
                                        </p:attrNameLst>
                                      </p:cBhvr>
                                      <p:tavLst>
                                        <p:tav tm="0">
                                          <p:val>
                                            <p:strVal val="#ppt_w*0.05"/>
                                          </p:val>
                                        </p:tav>
                                        <p:tav tm="100000">
                                          <p:val>
                                            <p:strVal val="#ppt_w"/>
                                          </p:val>
                                        </p:tav>
                                      </p:tavLst>
                                    </p:anim>
                                    <p:anim calcmode="lin" valueType="num">
                                      <p:cBhvr>
                                        <p:cTn id="53" dur="500" fill="hold"/>
                                        <p:tgtEl>
                                          <p:spTgt spid="63491">
                                            <p:txEl>
                                              <p:pRg st="5" end="5"/>
                                            </p:txEl>
                                          </p:spTgt>
                                        </p:tgtEl>
                                        <p:attrNameLst>
                                          <p:attrName>ppt_h</p:attrName>
                                        </p:attrNameLst>
                                      </p:cBhvr>
                                      <p:tavLst>
                                        <p:tav tm="0">
                                          <p:val>
                                            <p:strVal val="#ppt_h"/>
                                          </p:val>
                                        </p:tav>
                                        <p:tav tm="100000">
                                          <p:val>
                                            <p:strVal val="#ppt_h"/>
                                          </p:val>
                                        </p:tav>
                                      </p:tavLst>
                                    </p:anim>
                                    <p:anim calcmode="lin" valueType="num">
                                      <p:cBhvr>
                                        <p:cTn id="54" dur="500" fill="hold"/>
                                        <p:tgtEl>
                                          <p:spTgt spid="63491">
                                            <p:txEl>
                                              <p:pRg st="5" end="5"/>
                                            </p:txEl>
                                          </p:spTgt>
                                        </p:tgtEl>
                                        <p:attrNameLst>
                                          <p:attrName>ppt_x</p:attrName>
                                        </p:attrNameLst>
                                      </p:cBhvr>
                                      <p:tavLst>
                                        <p:tav tm="0">
                                          <p:val>
                                            <p:strVal val="#ppt_x-.2"/>
                                          </p:val>
                                        </p:tav>
                                        <p:tav tm="100000">
                                          <p:val>
                                            <p:strVal val="#ppt_x"/>
                                          </p:val>
                                        </p:tav>
                                      </p:tavLst>
                                    </p:anim>
                                    <p:anim calcmode="lin" valueType="num">
                                      <p:cBhvr>
                                        <p:cTn id="55" dur="500" fill="hold"/>
                                        <p:tgtEl>
                                          <p:spTgt spid="63491">
                                            <p:txEl>
                                              <p:pRg st="5" end="5"/>
                                            </p:txEl>
                                          </p:spTgt>
                                        </p:tgtEl>
                                        <p:attrNameLst>
                                          <p:attrName>ppt_y</p:attrName>
                                        </p:attrNameLst>
                                      </p:cBhvr>
                                      <p:tavLst>
                                        <p:tav tm="0">
                                          <p:val>
                                            <p:strVal val="#ppt_y"/>
                                          </p:val>
                                        </p:tav>
                                        <p:tav tm="100000">
                                          <p:val>
                                            <p:strVal val="#ppt_y"/>
                                          </p:val>
                                        </p:tav>
                                      </p:tavLst>
                                    </p:anim>
                                    <p:animEffect transition="in" filter="fade">
                                      <p:cBhvr>
                                        <p:cTn id="56" dur="500"/>
                                        <p:tgtEl>
                                          <p:spTgt spid="63491">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4" presetClass="entr" presetSubtype="0" accel="100000" fill="hold" grpId="0" nodeType="clickEffect">
                                  <p:stCondLst>
                                    <p:cond delay="0"/>
                                  </p:stCondLst>
                                  <p:childTnLst>
                                    <p:set>
                                      <p:cBhvr>
                                        <p:cTn id="60" dur="1" fill="hold">
                                          <p:stCondLst>
                                            <p:cond delay="0"/>
                                          </p:stCondLst>
                                        </p:cTn>
                                        <p:tgtEl>
                                          <p:spTgt spid="63491">
                                            <p:txEl>
                                              <p:pRg st="6" end="6"/>
                                            </p:txEl>
                                          </p:spTgt>
                                        </p:tgtEl>
                                        <p:attrNameLst>
                                          <p:attrName>style.visibility</p:attrName>
                                        </p:attrNameLst>
                                      </p:cBhvr>
                                      <p:to>
                                        <p:strVal val="visible"/>
                                      </p:to>
                                    </p:set>
                                    <p:anim calcmode="lin" valueType="num">
                                      <p:cBhvr>
                                        <p:cTn id="61" dur="500" fill="hold"/>
                                        <p:tgtEl>
                                          <p:spTgt spid="63491">
                                            <p:txEl>
                                              <p:pRg st="6" end="6"/>
                                            </p:txEl>
                                          </p:spTgt>
                                        </p:tgtEl>
                                        <p:attrNameLst>
                                          <p:attrName>ppt_w</p:attrName>
                                        </p:attrNameLst>
                                      </p:cBhvr>
                                      <p:tavLst>
                                        <p:tav tm="0">
                                          <p:val>
                                            <p:strVal val="#ppt_w*0.05"/>
                                          </p:val>
                                        </p:tav>
                                        <p:tav tm="100000">
                                          <p:val>
                                            <p:strVal val="#ppt_w"/>
                                          </p:val>
                                        </p:tav>
                                      </p:tavLst>
                                    </p:anim>
                                    <p:anim calcmode="lin" valueType="num">
                                      <p:cBhvr>
                                        <p:cTn id="62" dur="500" fill="hold"/>
                                        <p:tgtEl>
                                          <p:spTgt spid="63491">
                                            <p:txEl>
                                              <p:pRg st="6" end="6"/>
                                            </p:txEl>
                                          </p:spTgt>
                                        </p:tgtEl>
                                        <p:attrNameLst>
                                          <p:attrName>ppt_h</p:attrName>
                                        </p:attrNameLst>
                                      </p:cBhvr>
                                      <p:tavLst>
                                        <p:tav tm="0">
                                          <p:val>
                                            <p:strVal val="#ppt_h"/>
                                          </p:val>
                                        </p:tav>
                                        <p:tav tm="100000">
                                          <p:val>
                                            <p:strVal val="#ppt_h"/>
                                          </p:val>
                                        </p:tav>
                                      </p:tavLst>
                                    </p:anim>
                                    <p:anim calcmode="lin" valueType="num">
                                      <p:cBhvr>
                                        <p:cTn id="63" dur="500" fill="hold"/>
                                        <p:tgtEl>
                                          <p:spTgt spid="63491">
                                            <p:txEl>
                                              <p:pRg st="6" end="6"/>
                                            </p:txEl>
                                          </p:spTgt>
                                        </p:tgtEl>
                                        <p:attrNameLst>
                                          <p:attrName>ppt_x</p:attrName>
                                        </p:attrNameLst>
                                      </p:cBhvr>
                                      <p:tavLst>
                                        <p:tav tm="0">
                                          <p:val>
                                            <p:strVal val="#ppt_x-.2"/>
                                          </p:val>
                                        </p:tav>
                                        <p:tav tm="100000">
                                          <p:val>
                                            <p:strVal val="#ppt_x"/>
                                          </p:val>
                                        </p:tav>
                                      </p:tavLst>
                                    </p:anim>
                                    <p:anim calcmode="lin" valueType="num">
                                      <p:cBhvr>
                                        <p:cTn id="64" dur="500" fill="hold"/>
                                        <p:tgtEl>
                                          <p:spTgt spid="63491">
                                            <p:txEl>
                                              <p:pRg st="6" end="6"/>
                                            </p:txEl>
                                          </p:spTgt>
                                        </p:tgtEl>
                                        <p:attrNameLst>
                                          <p:attrName>ppt_y</p:attrName>
                                        </p:attrNameLst>
                                      </p:cBhvr>
                                      <p:tavLst>
                                        <p:tav tm="0">
                                          <p:val>
                                            <p:strVal val="#ppt_y"/>
                                          </p:val>
                                        </p:tav>
                                        <p:tav tm="100000">
                                          <p:val>
                                            <p:strVal val="#ppt_y"/>
                                          </p:val>
                                        </p:tav>
                                      </p:tavLst>
                                    </p:anim>
                                    <p:animEffect transition="in" filter="fade">
                                      <p:cBhvr>
                                        <p:cTn id="65" dur="500"/>
                                        <p:tgtEl>
                                          <p:spTgt spid="63491">
                                            <p:txEl>
                                              <p:pRg st="6" end="6"/>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4" presetClass="entr" presetSubtype="0" accel="100000" fill="hold" grpId="0" nodeType="clickEffect">
                                  <p:stCondLst>
                                    <p:cond delay="0"/>
                                  </p:stCondLst>
                                  <p:childTnLst>
                                    <p:set>
                                      <p:cBhvr>
                                        <p:cTn id="69" dur="1" fill="hold">
                                          <p:stCondLst>
                                            <p:cond delay="0"/>
                                          </p:stCondLst>
                                        </p:cTn>
                                        <p:tgtEl>
                                          <p:spTgt spid="63491">
                                            <p:txEl>
                                              <p:pRg st="7" end="7"/>
                                            </p:txEl>
                                          </p:spTgt>
                                        </p:tgtEl>
                                        <p:attrNameLst>
                                          <p:attrName>style.visibility</p:attrName>
                                        </p:attrNameLst>
                                      </p:cBhvr>
                                      <p:to>
                                        <p:strVal val="visible"/>
                                      </p:to>
                                    </p:set>
                                    <p:anim calcmode="lin" valueType="num">
                                      <p:cBhvr>
                                        <p:cTn id="70" dur="500" fill="hold"/>
                                        <p:tgtEl>
                                          <p:spTgt spid="63491">
                                            <p:txEl>
                                              <p:pRg st="7" end="7"/>
                                            </p:txEl>
                                          </p:spTgt>
                                        </p:tgtEl>
                                        <p:attrNameLst>
                                          <p:attrName>ppt_w</p:attrName>
                                        </p:attrNameLst>
                                      </p:cBhvr>
                                      <p:tavLst>
                                        <p:tav tm="0">
                                          <p:val>
                                            <p:strVal val="#ppt_w*0.05"/>
                                          </p:val>
                                        </p:tav>
                                        <p:tav tm="100000">
                                          <p:val>
                                            <p:strVal val="#ppt_w"/>
                                          </p:val>
                                        </p:tav>
                                      </p:tavLst>
                                    </p:anim>
                                    <p:anim calcmode="lin" valueType="num">
                                      <p:cBhvr>
                                        <p:cTn id="71" dur="500" fill="hold"/>
                                        <p:tgtEl>
                                          <p:spTgt spid="63491">
                                            <p:txEl>
                                              <p:pRg st="7" end="7"/>
                                            </p:txEl>
                                          </p:spTgt>
                                        </p:tgtEl>
                                        <p:attrNameLst>
                                          <p:attrName>ppt_h</p:attrName>
                                        </p:attrNameLst>
                                      </p:cBhvr>
                                      <p:tavLst>
                                        <p:tav tm="0">
                                          <p:val>
                                            <p:strVal val="#ppt_h"/>
                                          </p:val>
                                        </p:tav>
                                        <p:tav tm="100000">
                                          <p:val>
                                            <p:strVal val="#ppt_h"/>
                                          </p:val>
                                        </p:tav>
                                      </p:tavLst>
                                    </p:anim>
                                    <p:anim calcmode="lin" valueType="num">
                                      <p:cBhvr>
                                        <p:cTn id="72" dur="500" fill="hold"/>
                                        <p:tgtEl>
                                          <p:spTgt spid="63491">
                                            <p:txEl>
                                              <p:pRg st="7" end="7"/>
                                            </p:txEl>
                                          </p:spTgt>
                                        </p:tgtEl>
                                        <p:attrNameLst>
                                          <p:attrName>ppt_x</p:attrName>
                                        </p:attrNameLst>
                                      </p:cBhvr>
                                      <p:tavLst>
                                        <p:tav tm="0">
                                          <p:val>
                                            <p:strVal val="#ppt_x-.2"/>
                                          </p:val>
                                        </p:tav>
                                        <p:tav tm="100000">
                                          <p:val>
                                            <p:strVal val="#ppt_x"/>
                                          </p:val>
                                        </p:tav>
                                      </p:tavLst>
                                    </p:anim>
                                    <p:anim calcmode="lin" valueType="num">
                                      <p:cBhvr>
                                        <p:cTn id="73" dur="500" fill="hold"/>
                                        <p:tgtEl>
                                          <p:spTgt spid="63491">
                                            <p:txEl>
                                              <p:pRg st="7" end="7"/>
                                            </p:txEl>
                                          </p:spTgt>
                                        </p:tgtEl>
                                        <p:attrNameLst>
                                          <p:attrName>ppt_y</p:attrName>
                                        </p:attrNameLst>
                                      </p:cBhvr>
                                      <p:tavLst>
                                        <p:tav tm="0">
                                          <p:val>
                                            <p:strVal val="#ppt_y"/>
                                          </p:val>
                                        </p:tav>
                                        <p:tav tm="100000">
                                          <p:val>
                                            <p:strVal val="#ppt_y"/>
                                          </p:val>
                                        </p:tav>
                                      </p:tavLst>
                                    </p:anim>
                                    <p:animEffect transition="in" filter="fade">
                                      <p:cBhvr>
                                        <p:cTn id="74" dur="500"/>
                                        <p:tgtEl>
                                          <p:spTgt spid="634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6" descr="line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288" y="6324600"/>
            <a:ext cx="87487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Rectangle 9"/>
          <p:cNvSpPr>
            <a:spLocks noChangeArrowheads="1"/>
          </p:cNvSpPr>
          <p:nvPr/>
        </p:nvSpPr>
        <p:spPr bwMode="auto">
          <a:xfrm>
            <a:off x="0" y="4559300"/>
            <a:ext cx="9144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ru-RU" b="1" i="1" dirty="0">
                <a:solidFill>
                  <a:prstClr val="black"/>
                </a:solidFill>
              </a:rPr>
              <a:t>Воспитание - есть воздействие на сердце тех, </a:t>
            </a:r>
            <a:endParaRPr lang="en-US" b="1" i="1" dirty="0">
              <a:solidFill>
                <a:prstClr val="black"/>
              </a:solidFill>
            </a:endParaRPr>
          </a:p>
          <a:p>
            <a:pPr algn="ctr"/>
            <a:r>
              <a:rPr lang="ru-RU" b="1" i="1" dirty="0">
                <a:solidFill>
                  <a:prstClr val="black"/>
                </a:solidFill>
              </a:rPr>
              <a:t>кого мы воспитываем.</a:t>
            </a:r>
            <a:endParaRPr lang="ru-RU" b="1" dirty="0">
              <a:solidFill>
                <a:prstClr val="black"/>
              </a:solidFill>
            </a:endParaRPr>
          </a:p>
          <a:p>
            <a:pPr algn="ctr"/>
            <a:r>
              <a:rPr lang="en-US" b="1" dirty="0">
                <a:solidFill>
                  <a:prstClr val="black"/>
                </a:solidFill>
              </a:rPr>
              <a:t>                                                                 </a:t>
            </a:r>
            <a:r>
              <a:rPr lang="ru-RU" b="1" dirty="0" err="1">
                <a:solidFill>
                  <a:prstClr val="black"/>
                </a:solidFill>
              </a:rPr>
              <a:t>Л.Н.Толстой</a:t>
            </a:r>
            <a:r>
              <a:rPr lang="ru-RU" b="1" dirty="0">
                <a:solidFill>
                  <a:prstClr val="black"/>
                </a:solidFill>
              </a:rPr>
              <a:t>.</a:t>
            </a:r>
          </a:p>
          <a:p>
            <a:pPr algn="ctr"/>
            <a:r>
              <a:rPr lang="ru-RU" b="1" dirty="0">
                <a:solidFill>
                  <a:prstClr val="black"/>
                </a:solidFill>
              </a:rPr>
              <a:t> </a:t>
            </a:r>
          </a:p>
          <a:p>
            <a:pPr algn="ctr"/>
            <a:r>
              <a:rPr lang="ru-RU" b="1" i="1" dirty="0">
                <a:solidFill>
                  <a:prstClr val="black"/>
                </a:solidFill>
              </a:rPr>
              <a:t>Всё человеческое в человеке должно быть воспитано.</a:t>
            </a:r>
            <a:endParaRPr lang="ru-RU" b="1" dirty="0">
              <a:solidFill>
                <a:prstClr val="black"/>
              </a:solidFill>
            </a:endParaRPr>
          </a:p>
          <a:p>
            <a:pPr algn="ctr"/>
            <a:r>
              <a:rPr lang="en-US" b="1" dirty="0">
                <a:solidFill>
                  <a:prstClr val="black"/>
                </a:solidFill>
              </a:rPr>
              <a:t>                                                   </a:t>
            </a:r>
            <a:r>
              <a:rPr lang="ru-RU" b="1" dirty="0" err="1">
                <a:solidFill>
                  <a:prstClr val="black"/>
                </a:solidFill>
              </a:rPr>
              <a:t>А.С.Макаренко</a:t>
            </a:r>
            <a:r>
              <a:rPr lang="ru-RU" b="1" dirty="0">
                <a:solidFill>
                  <a:prstClr val="black"/>
                </a:solidFill>
              </a:rPr>
              <a:t>.</a:t>
            </a:r>
          </a:p>
          <a:p>
            <a:pPr algn="ctr"/>
            <a:r>
              <a:rPr lang="ru-RU" b="1" dirty="0">
                <a:solidFill>
                  <a:prstClr val="black"/>
                </a:solidFill>
              </a:rPr>
              <a:t> </a:t>
            </a:r>
          </a:p>
        </p:txBody>
      </p:sp>
      <p:sp>
        <p:nvSpPr>
          <p:cNvPr id="2" name="Объект 1"/>
          <p:cNvSpPr>
            <a:spLocks noGrp="1"/>
          </p:cNvSpPr>
          <p:nvPr>
            <p:ph idx="1"/>
          </p:nvPr>
        </p:nvSpPr>
        <p:spPr>
          <a:xfrm>
            <a:off x="3519402" y="1478280"/>
            <a:ext cx="5013037" cy="4846320"/>
          </a:xfrm>
        </p:spPr>
        <p:txBody>
          <a:bodyPr/>
          <a:lstStyle/>
          <a:p>
            <a:pPr marL="0" indent="0">
              <a:buNone/>
            </a:pPr>
            <a:r>
              <a:rPr lang="ru-RU" sz="2000" b="1" cap="all" dirty="0" smtClean="0">
                <a:ln w="500">
                  <a:solidFill>
                    <a:srgbClr val="B13F9A">
                      <a:shade val="20000"/>
                      <a:satMod val="120000"/>
                    </a:srgbClr>
                  </a:solidFill>
                </a:ln>
                <a:solidFill>
                  <a:srgbClr val="0070C0"/>
                </a:solidFill>
                <a:ea typeface="+mj-ea"/>
                <a:cs typeface="+mj-cs"/>
              </a:rPr>
              <a:t>      куратор </a:t>
            </a:r>
            <a:r>
              <a:rPr lang="ru-RU" sz="2000" b="1" cap="all" dirty="0">
                <a:ln w="500">
                  <a:solidFill>
                    <a:srgbClr val="B13F9A">
                      <a:shade val="20000"/>
                      <a:satMod val="120000"/>
                    </a:srgbClr>
                  </a:solidFill>
                </a:ln>
                <a:solidFill>
                  <a:srgbClr val="0070C0"/>
                </a:solidFill>
                <a:ea typeface="+mj-ea"/>
                <a:cs typeface="+mj-cs"/>
              </a:rPr>
              <a:t>Ш</a:t>
            </a:r>
            <a:r>
              <a:rPr lang="ru-RU" sz="2000" b="1" cap="all" dirty="0" smtClean="0">
                <a:ln w="500">
                  <a:solidFill>
                    <a:srgbClr val="B13F9A">
                      <a:shade val="20000"/>
                      <a:satMod val="120000"/>
                    </a:srgbClr>
                  </a:solidFill>
                </a:ln>
                <a:solidFill>
                  <a:srgbClr val="0070C0"/>
                </a:solidFill>
                <a:ea typeface="+mj-ea"/>
                <a:cs typeface="+mj-cs"/>
              </a:rPr>
              <a:t>кольной думы –</a:t>
            </a:r>
          </a:p>
          <a:p>
            <a:pPr marL="0" indent="0">
              <a:buNone/>
            </a:pPr>
            <a:endParaRPr lang="ru-RU" sz="2000" b="1" cap="all" dirty="0">
              <a:ln w="500">
                <a:solidFill>
                  <a:srgbClr val="B13F9A">
                    <a:shade val="20000"/>
                    <a:satMod val="120000"/>
                  </a:srgbClr>
                </a:solidFill>
              </a:ln>
              <a:solidFill>
                <a:srgbClr val="0070C0"/>
              </a:solidFill>
              <a:ea typeface="+mj-ea"/>
              <a:cs typeface="+mj-cs"/>
            </a:endParaRPr>
          </a:p>
          <a:p>
            <a:pPr marL="0" indent="0">
              <a:buNone/>
            </a:pPr>
            <a:r>
              <a:rPr lang="ru-RU" sz="2000" b="1" cap="all" dirty="0" smtClean="0">
                <a:ln w="500">
                  <a:solidFill>
                    <a:srgbClr val="B13F9A">
                      <a:shade val="20000"/>
                      <a:satMod val="120000"/>
                    </a:srgbClr>
                  </a:solidFill>
                </a:ln>
                <a:solidFill>
                  <a:srgbClr val="0070C0"/>
                </a:solidFill>
                <a:ea typeface="+mj-ea"/>
                <a:cs typeface="+mj-cs"/>
              </a:rPr>
              <a:t>Педагог-организатор </a:t>
            </a:r>
            <a:r>
              <a:rPr lang="en-US" sz="2000" b="1" cap="all" dirty="0" smtClean="0">
                <a:ln w="500">
                  <a:solidFill>
                    <a:srgbClr val="B13F9A">
                      <a:shade val="20000"/>
                      <a:satMod val="120000"/>
                    </a:srgbClr>
                  </a:solidFill>
                </a:ln>
                <a:solidFill>
                  <a:srgbClr val="0070C0"/>
                </a:solidFill>
                <a:ea typeface="+mj-ea"/>
                <a:cs typeface="+mj-cs"/>
              </a:rPr>
              <a:t>I </a:t>
            </a:r>
            <a:r>
              <a:rPr lang="ru-RU" sz="2000" b="1" cap="all" dirty="0" smtClean="0">
                <a:ln w="500">
                  <a:solidFill>
                    <a:srgbClr val="B13F9A">
                      <a:shade val="20000"/>
                      <a:satMod val="120000"/>
                    </a:srgbClr>
                  </a:solidFill>
                </a:ln>
                <a:solidFill>
                  <a:srgbClr val="0070C0"/>
                </a:solidFill>
                <a:ea typeface="+mj-ea"/>
                <a:cs typeface="+mj-cs"/>
              </a:rPr>
              <a:t>квалификационной </a:t>
            </a:r>
            <a:r>
              <a:rPr lang="ru-RU" sz="2000" b="1" cap="all" dirty="0" err="1" smtClean="0">
                <a:ln w="500">
                  <a:solidFill>
                    <a:srgbClr val="B13F9A">
                      <a:shade val="20000"/>
                      <a:satMod val="120000"/>
                    </a:srgbClr>
                  </a:solidFill>
                </a:ln>
                <a:solidFill>
                  <a:srgbClr val="0070C0"/>
                </a:solidFill>
                <a:ea typeface="+mj-ea"/>
                <a:cs typeface="+mj-cs"/>
              </a:rPr>
              <a:t>категроии</a:t>
            </a:r>
            <a:r>
              <a:rPr lang="ru-RU" sz="2000" b="1" cap="all" dirty="0" smtClean="0">
                <a:ln w="500">
                  <a:solidFill>
                    <a:srgbClr val="B13F9A">
                      <a:shade val="20000"/>
                      <a:satMod val="120000"/>
                    </a:srgbClr>
                  </a:solidFill>
                </a:ln>
                <a:solidFill>
                  <a:srgbClr val="0070C0"/>
                </a:solidFill>
                <a:ea typeface="+mj-ea"/>
                <a:cs typeface="+mj-cs"/>
              </a:rPr>
              <a:t> </a:t>
            </a:r>
          </a:p>
          <a:p>
            <a:pPr marL="0" indent="0">
              <a:buNone/>
            </a:pPr>
            <a:r>
              <a:rPr lang="ru-RU" sz="2800" b="1" cap="all" dirty="0" smtClean="0">
                <a:ln w="500">
                  <a:solidFill>
                    <a:srgbClr val="B13F9A">
                      <a:shade val="20000"/>
                      <a:satMod val="120000"/>
                    </a:srgbClr>
                  </a:solidFill>
                </a:ln>
                <a:solidFill>
                  <a:srgbClr val="0070C0"/>
                </a:solidFill>
                <a:ea typeface="+mj-ea"/>
                <a:cs typeface="+mj-cs"/>
              </a:rPr>
              <a:t>Гильмутдинова  Алсу </a:t>
            </a:r>
            <a:r>
              <a:rPr lang="ru-RU" sz="2800" b="1" cap="all" dirty="0">
                <a:ln w="500">
                  <a:solidFill>
                    <a:srgbClr val="B13F9A">
                      <a:shade val="20000"/>
                      <a:satMod val="120000"/>
                    </a:srgbClr>
                  </a:solidFill>
                </a:ln>
                <a:solidFill>
                  <a:srgbClr val="0070C0"/>
                </a:solidFill>
                <a:ea typeface="+mj-ea"/>
                <a:cs typeface="+mj-cs"/>
              </a:rPr>
              <a:t>Галимзяновна</a:t>
            </a:r>
            <a:br>
              <a:rPr lang="ru-RU" sz="2800" b="1" cap="all" dirty="0">
                <a:ln w="500">
                  <a:solidFill>
                    <a:srgbClr val="B13F9A">
                      <a:shade val="20000"/>
                      <a:satMod val="120000"/>
                    </a:srgbClr>
                  </a:solidFill>
                </a:ln>
                <a:solidFill>
                  <a:srgbClr val="0070C0"/>
                </a:solidFill>
                <a:ea typeface="+mj-ea"/>
                <a:cs typeface="+mj-cs"/>
              </a:rPr>
            </a:br>
            <a:endParaRPr lang="ru-RU" sz="3200" dirty="0"/>
          </a:p>
        </p:txBody>
      </p:sp>
      <p:sp>
        <p:nvSpPr>
          <p:cNvPr id="3" name="Прямоугольник 2"/>
          <p:cNvSpPr/>
          <p:nvPr/>
        </p:nvSpPr>
        <p:spPr>
          <a:xfrm>
            <a:off x="539552" y="262252"/>
            <a:ext cx="7416824" cy="984885"/>
          </a:xfrm>
          <a:prstGeom prst="rect">
            <a:avLst/>
          </a:prstGeom>
        </p:spPr>
        <p:txBody>
          <a:bodyPr wrap="square">
            <a:spAutoFit/>
          </a:bodyPr>
          <a:lstStyle/>
          <a:p>
            <a:pPr algn="ctr"/>
            <a:r>
              <a:rPr lang="ru-RU" sz="4000" b="1" kern="0" dirty="0">
                <a:solidFill>
                  <a:srgbClr val="FF0000"/>
                </a:solidFill>
                <a:effectLst>
                  <a:outerShdw blurRad="38100" dist="38100" dir="2700000" algn="tl">
                    <a:srgbClr val="C0C0C0"/>
                  </a:outerShdw>
                </a:effectLst>
                <a:latin typeface="Tahoma"/>
              </a:rPr>
              <a:t>Моя школа- моя жизнь</a:t>
            </a:r>
            <a:r>
              <a:rPr lang="ru-RU" sz="2000" b="1" cap="all" dirty="0">
                <a:ln w="500">
                  <a:solidFill>
                    <a:srgbClr val="B13F9A">
                      <a:shade val="20000"/>
                      <a:satMod val="120000"/>
                    </a:srgbClr>
                  </a:solidFill>
                </a:ln>
                <a:solidFill>
                  <a:srgbClr val="FF0000"/>
                </a:solidFill>
              </a:rPr>
              <a:t/>
            </a:r>
            <a:br>
              <a:rPr lang="ru-RU" sz="2000" b="1" cap="all" dirty="0">
                <a:ln w="500">
                  <a:solidFill>
                    <a:srgbClr val="B13F9A">
                      <a:shade val="20000"/>
                      <a:satMod val="120000"/>
                    </a:srgbClr>
                  </a:solidFill>
                </a:ln>
                <a:solidFill>
                  <a:srgbClr val="FF0000"/>
                </a:solidFill>
              </a:rPr>
            </a:br>
            <a:endParaRPr lang="ru-RU" dirty="0">
              <a:solidFill>
                <a:prstClr val="black"/>
              </a:solidFill>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7584" y="1124744"/>
            <a:ext cx="2448272" cy="3474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2240" y="6165304"/>
            <a:ext cx="224948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Вожатская - Вожатый-волшебство.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5000" y="5715000"/>
            <a:ext cx="609600" cy="609600"/>
          </a:xfrm>
          <a:prstGeom prst="rect">
            <a:avLst/>
          </a:prstGeom>
        </p:spPr>
      </p:pic>
    </p:spTree>
    <p:extLst>
      <p:ext uri="{BB962C8B-B14F-4D97-AF65-F5344CB8AC3E}">
        <p14:creationId xmlns:p14="http://schemas.microsoft.com/office/powerpoint/2010/main" val="1593256637"/>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anim calcmode="lin" valueType="num">
                                      <p:cBhvr>
                                        <p:cTn id="13"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2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2000"/>
                                        <p:tgtEl>
                                          <p:spTgt spid="2">
                                            <p:txEl>
                                              <p:pRg st="2" end="2"/>
                                            </p:txEl>
                                          </p:spTgt>
                                        </p:tgtEl>
                                      </p:cBhvr>
                                    </p:animEffect>
                                    <p:anim calcmode="lin" valueType="num">
                                      <p:cBhvr>
                                        <p:cTn id="20" dur="2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2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2000"/>
                                        <p:tgtEl>
                                          <p:spTgt spid="2">
                                            <p:txEl>
                                              <p:pRg st="3" end="3"/>
                                            </p:txEl>
                                          </p:spTgt>
                                        </p:tgtEl>
                                      </p:cBhvr>
                                    </p:animEffect>
                                    <p:anim calcmode="lin" valueType="num">
                                      <p:cBhvr>
                                        <p:cTn id="2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2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9" fill="hold">
                            <p:stCondLst>
                              <p:cond delay="2000"/>
                            </p:stCondLst>
                            <p:childTnLst>
                              <p:par>
                                <p:cTn id="30" presetID="27" presetClass="entr" presetSubtype="0" fill="hold" nodeType="afterEffect">
                                  <p:stCondLst>
                                    <p:cond delay="0"/>
                                  </p:stCondLst>
                                  <p:iterate type="lt">
                                    <p:tmPct val="50000"/>
                                  </p:iterate>
                                  <p:childTnLst>
                                    <p:set>
                                      <p:cBhvr>
                                        <p:cTn id="31" dur="1" fill="hold">
                                          <p:stCondLst>
                                            <p:cond delay="0"/>
                                          </p:stCondLst>
                                        </p:cTn>
                                        <p:tgtEl>
                                          <p:spTgt spid="6153">
                                            <p:txEl>
                                              <p:pRg st="0" end="0"/>
                                            </p:txEl>
                                          </p:spTgt>
                                        </p:tgtEl>
                                        <p:attrNameLst>
                                          <p:attrName>style.visibility</p:attrName>
                                        </p:attrNameLst>
                                      </p:cBhvr>
                                      <p:to>
                                        <p:strVal val="visible"/>
                                      </p:to>
                                    </p:set>
                                    <p:anim calcmode="discrete" valueType="clr">
                                      <p:cBhvr override="childStyle">
                                        <p:cTn id="32" dur="250"/>
                                        <p:tgtEl>
                                          <p:spTgt spid="615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3" dur="250"/>
                                        <p:tgtEl>
                                          <p:spTgt spid="6153">
                                            <p:txEl>
                                              <p:pRg st="0" end="0"/>
                                            </p:txEl>
                                          </p:spTgt>
                                        </p:tgtEl>
                                        <p:attrNameLst>
                                          <p:attrName>fillcolor</p:attrName>
                                        </p:attrNameLst>
                                      </p:cBhvr>
                                      <p:tavLst>
                                        <p:tav tm="0">
                                          <p:val>
                                            <p:clrVal>
                                              <a:schemeClr val="accent2"/>
                                            </p:clrVal>
                                          </p:val>
                                        </p:tav>
                                        <p:tav tm="50000">
                                          <p:val>
                                            <p:clrVal>
                                              <a:schemeClr val="hlink"/>
                                            </p:clrVal>
                                          </p:val>
                                        </p:tav>
                                      </p:tavLst>
                                    </p:anim>
                                    <p:set>
                                      <p:cBhvr>
                                        <p:cTn id="34" dur="250"/>
                                        <p:tgtEl>
                                          <p:spTgt spid="6153">
                                            <p:txEl>
                                              <p:pRg st="0" end="0"/>
                                            </p:txEl>
                                          </p:spTgt>
                                        </p:tgtEl>
                                        <p:attrNameLst>
                                          <p:attrName>fill.type</p:attrName>
                                        </p:attrNameLst>
                                      </p:cBhvr>
                                      <p:to>
                                        <p:strVal val="solid"/>
                                      </p:to>
                                    </p:set>
                                  </p:childTnLst>
                                </p:cTn>
                              </p:par>
                            </p:childTnLst>
                          </p:cTn>
                        </p:par>
                        <p:par>
                          <p:cTn id="35" fill="hold">
                            <p:stCondLst>
                              <p:cond delay="6875"/>
                            </p:stCondLst>
                            <p:childTnLst>
                              <p:par>
                                <p:cTn id="36" presetID="27" presetClass="entr" presetSubtype="0" fill="hold" nodeType="afterEffect">
                                  <p:stCondLst>
                                    <p:cond delay="0"/>
                                  </p:stCondLst>
                                  <p:iterate type="lt">
                                    <p:tmPct val="50000"/>
                                  </p:iterate>
                                  <p:childTnLst>
                                    <p:set>
                                      <p:cBhvr>
                                        <p:cTn id="37" dur="1" fill="hold">
                                          <p:stCondLst>
                                            <p:cond delay="0"/>
                                          </p:stCondLst>
                                        </p:cTn>
                                        <p:tgtEl>
                                          <p:spTgt spid="6153">
                                            <p:txEl>
                                              <p:pRg st="1" end="1"/>
                                            </p:txEl>
                                          </p:spTgt>
                                        </p:tgtEl>
                                        <p:attrNameLst>
                                          <p:attrName>style.visibility</p:attrName>
                                        </p:attrNameLst>
                                      </p:cBhvr>
                                      <p:to>
                                        <p:strVal val="visible"/>
                                      </p:to>
                                    </p:set>
                                    <p:anim calcmode="discrete" valueType="clr">
                                      <p:cBhvr override="childStyle">
                                        <p:cTn id="38" dur="250"/>
                                        <p:tgtEl>
                                          <p:spTgt spid="615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9" dur="250"/>
                                        <p:tgtEl>
                                          <p:spTgt spid="6153">
                                            <p:txEl>
                                              <p:pRg st="1" end="1"/>
                                            </p:txEl>
                                          </p:spTgt>
                                        </p:tgtEl>
                                        <p:attrNameLst>
                                          <p:attrName>fillcolor</p:attrName>
                                        </p:attrNameLst>
                                      </p:cBhvr>
                                      <p:tavLst>
                                        <p:tav tm="0">
                                          <p:val>
                                            <p:clrVal>
                                              <a:schemeClr val="accent2"/>
                                            </p:clrVal>
                                          </p:val>
                                        </p:tav>
                                        <p:tav tm="50000">
                                          <p:val>
                                            <p:clrVal>
                                              <a:schemeClr val="hlink"/>
                                            </p:clrVal>
                                          </p:val>
                                        </p:tav>
                                      </p:tavLst>
                                    </p:anim>
                                    <p:set>
                                      <p:cBhvr>
                                        <p:cTn id="40" dur="250"/>
                                        <p:tgtEl>
                                          <p:spTgt spid="6153">
                                            <p:txEl>
                                              <p:pRg st="1" end="1"/>
                                            </p:txEl>
                                          </p:spTgt>
                                        </p:tgtEl>
                                        <p:attrNameLst>
                                          <p:attrName>fill.type</p:attrName>
                                        </p:attrNameLst>
                                      </p:cBhvr>
                                      <p:to>
                                        <p:strVal val="solid"/>
                                      </p:to>
                                    </p:set>
                                  </p:childTnLst>
                                </p:cTn>
                              </p:par>
                            </p:childTnLst>
                          </p:cTn>
                        </p:par>
                        <p:par>
                          <p:cTn id="41" fill="hold">
                            <p:stCondLst>
                              <p:cond delay="9250"/>
                            </p:stCondLst>
                            <p:childTnLst>
                              <p:par>
                                <p:cTn id="42" presetID="27" presetClass="entr" presetSubtype="0" fill="hold" nodeType="afterEffect">
                                  <p:stCondLst>
                                    <p:cond delay="0"/>
                                  </p:stCondLst>
                                  <p:iterate type="lt">
                                    <p:tmPct val="50000"/>
                                  </p:iterate>
                                  <p:childTnLst>
                                    <p:set>
                                      <p:cBhvr>
                                        <p:cTn id="43" dur="1" fill="hold">
                                          <p:stCondLst>
                                            <p:cond delay="0"/>
                                          </p:stCondLst>
                                        </p:cTn>
                                        <p:tgtEl>
                                          <p:spTgt spid="6153">
                                            <p:txEl>
                                              <p:pRg st="2" end="2"/>
                                            </p:txEl>
                                          </p:spTgt>
                                        </p:tgtEl>
                                        <p:attrNameLst>
                                          <p:attrName>style.visibility</p:attrName>
                                        </p:attrNameLst>
                                      </p:cBhvr>
                                      <p:to>
                                        <p:strVal val="visible"/>
                                      </p:to>
                                    </p:set>
                                    <p:anim calcmode="discrete" valueType="clr">
                                      <p:cBhvr override="childStyle">
                                        <p:cTn id="44" dur="250"/>
                                        <p:tgtEl>
                                          <p:spTgt spid="615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5" dur="250"/>
                                        <p:tgtEl>
                                          <p:spTgt spid="6153">
                                            <p:txEl>
                                              <p:pRg st="2" end="2"/>
                                            </p:txEl>
                                          </p:spTgt>
                                        </p:tgtEl>
                                        <p:attrNameLst>
                                          <p:attrName>fillcolor</p:attrName>
                                        </p:attrNameLst>
                                      </p:cBhvr>
                                      <p:tavLst>
                                        <p:tav tm="0">
                                          <p:val>
                                            <p:clrVal>
                                              <a:schemeClr val="accent2"/>
                                            </p:clrVal>
                                          </p:val>
                                        </p:tav>
                                        <p:tav tm="50000">
                                          <p:val>
                                            <p:clrVal>
                                              <a:schemeClr val="hlink"/>
                                            </p:clrVal>
                                          </p:val>
                                        </p:tav>
                                      </p:tavLst>
                                    </p:anim>
                                    <p:set>
                                      <p:cBhvr>
                                        <p:cTn id="46" dur="250"/>
                                        <p:tgtEl>
                                          <p:spTgt spid="6153">
                                            <p:txEl>
                                              <p:pRg st="2" end="2"/>
                                            </p:txEl>
                                          </p:spTgt>
                                        </p:tgtEl>
                                        <p:attrNameLst>
                                          <p:attrName>fill.type</p:attrName>
                                        </p:attrNameLst>
                                      </p:cBhvr>
                                      <p:to>
                                        <p:strVal val="solid"/>
                                      </p:to>
                                    </p:set>
                                  </p:childTnLst>
                                </p:cTn>
                              </p:par>
                              <p:par>
                                <p:cTn id="47" presetID="27" presetClass="entr" presetSubtype="0" fill="hold" nodeType="withEffect">
                                  <p:stCondLst>
                                    <p:cond delay="0"/>
                                  </p:stCondLst>
                                  <p:iterate type="lt">
                                    <p:tmPct val="50000"/>
                                  </p:iterate>
                                  <p:childTnLst>
                                    <p:set>
                                      <p:cBhvr>
                                        <p:cTn id="48" dur="1" fill="hold">
                                          <p:stCondLst>
                                            <p:cond delay="0"/>
                                          </p:stCondLst>
                                        </p:cTn>
                                        <p:tgtEl>
                                          <p:spTgt spid="6153">
                                            <p:txEl>
                                              <p:pRg st="3" end="3"/>
                                            </p:txEl>
                                          </p:spTgt>
                                        </p:tgtEl>
                                        <p:attrNameLst>
                                          <p:attrName>style.visibility</p:attrName>
                                        </p:attrNameLst>
                                      </p:cBhvr>
                                      <p:to>
                                        <p:strVal val="visible"/>
                                      </p:to>
                                    </p:set>
                                    <p:anim calcmode="discrete" valueType="clr">
                                      <p:cBhvr override="childStyle">
                                        <p:cTn id="49" dur="250"/>
                                        <p:tgtEl>
                                          <p:spTgt spid="615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250"/>
                                        <p:tgtEl>
                                          <p:spTgt spid="6153">
                                            <p:txEl>
                                              <p:pRg st="3" end="3"/>
                                            </p:txEl>
                                          </p:spTgt>
                                        </p:tgtEl>
                                        <p:attrNameLst>
                                          <p:attrName>fillcolor</p:attrName>
                                        </p:attrNameLst>
                                      </p:cBhvr>
                                      <p:tavLst>
                                        <p:tav tm="0">
                                          <p:val>
                                            <p:clrVal>
                                              <a:schemeClr val="accent2"/>
                                            </p:clrVal>
                                          </p:val>
                                        </p:tav>
                                        <p:tav tm="50000">
                                          <p:val>
                                            <p:clrVal>
                                              <a:schemeClr val="hlink"/>
                                            </p:clrVal>
                                          </p:val>
                                        </p:tav>
                                      </p:tavLst>
                                    </p:anim>
                                    <p:set>
                                      <p:cBhvr>
                                        <p:cTn id="51" dur="250"/>
                                        <p:tgtEl>
                                          <p:spTgt spid="6153">
                                            <p:txEl>
                                              <p:pRg st="3" end="3"/>
                                            </p:txEl>
                                          </p:spTgt>
                                        </p:tgtEl>
                                        <p:attrNameLst>
                                          <p:attrName>fill.type</p:attrName>
                                        </p:attrNameLst>
                                      </p:cBhvr>
                                      <p:to>
                                        <p:strVal val="solid"/>
                                      </p:to>
                                    </p:set>
                                  </p:childTnLst>
                                </p:cTn>
                              </p:par>
                            </p:childTnLst>
                          </p:cTn>
                        </p:par>
                        <p:par>
                          <p:cTn id="52" fill="hold">
                            <p:stCondLst>
                              <p:cond delay="10875"/>
                            </p:stCondLst>
                            <p:childTnLst>
                              <p:par>
                                <p:cTn id="53" presetID="27" presetClass="entr" presetSubtype="0" fill="hold" nodeType="afterEffect">
                                  <p:stCondLst>
                                    <p:cond delay="0"/>
                                  </p:stCondLst>
                                  <p:iterate type="lt">
                                    <p:tmPct val="50000"/>
                                  </p:iterate>
                                  <p:childTnLst>
                                    <p:set>
                                      <p:cBhvr>
                                        <p:cTn id="54" dur="1" fill="hold">
                                          <p:stCondLst>
                                            <p:cond delay="0"/>
                                          </p:stCondLst>
                                        </p:cTn>
                                        <p:tgtEl>
                                          <p:spTgt spid="6153">
                                            <p:txEl>
                                              <p:pRg st="4" end="4"/>
                                            </p:txEl>
                                          </p:spTgt>
                                        </p:tgtEl>
                                        <p:attrNameLst>
                                          <p:attrName>style.visibility</p:attrName>
                                        </p:attrNameLst>
                                      </p:cBhvr>
                                      <p:to>
                                        <p:strVal val="visible"/>
                                      </p:to>
                                    </p:set>
                                    <p:anim calcmode="discrete" valueType="clr">
                                      <p:cBhvr override="childStyle">
                                        <p:cTn id="55" dur="250"/>
                                        <p:tgtEl>
                                          <p:spTgt spid="6153">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6" dur="250"/>
                                        <p:tgtEl>
                                          <p:spTgt spid="6153">
                                            <p:txEl>
                                              <p:pRg st="4" end="4"/>
                                            </p:txEl>
                                          </p:spTgt>
                                        </p:tgtEl>
                                        <p:attrNameLst>
                                          <p:attrName>fillcolor</p:attrName>
                                        </p:attrNameLst>
                                      </p:cBhvr>
                                      <p:tavLst>
                                        <p:tav tm="0">
                                          <p:val>
                                            <p:clrVal>
                                              <a:schemeClr val="accent2"/>
                                            </p:clrVal>
                                          </p:val>
                                        </p:tav>
                                        <p:tav tm="50000">
                                          <p:val>
                                            <p:clrVal>
                                              <a:schemeClr val="hlink"/>
                                            </p:clrVal>
                                          </p:val>
                                        </p:tav>
                                      </p:tavLst>
                                    </p:anim>
                                    <p:set>
                                      <p:cBhvr>
                                        <p:cTn id="57" dur="250"/>
                                        <p:tgtEl>
                                          <p:spTgt spid="6153">
                                            <p:txEl>
                                              <p:pRg st="4" end="4"/>
                                            </p:txEl>
                                          </p:spTgt>
                                        </p:tgtEl>
                                        <p:attrNameLst>
                                          <p:attrName>fill.type</p:attrName>
                                        </p:attrNameLst>
                                      </p:cBhvr>
                                      <p:to>
                                        <p:strVal val="solid"/>
                                      </p:to>
                                    </p:set>
                                  </p:childTnLst>
                                </p:cTn>
                              </p:par>
                            </p:childTnLst>
                          </p:cTn>
                        </p:par>
                        <p:par>
                          <p:cTn id="58" fill="hold">
                            <p:stCondLst>
                              <p:cond delay="16500"/>
                            </p:stCondLst>
                            <p:childTnLst>
                              <p:par>
                                <p:cTn id="59" presetID="27" presetClass="entr" presetSubtype="0" fill="hold" nodeType="afterEffect">
                                  <p:stCondLst>
                                    <p:cond delay="0"/>
                                  </p:stCondLst>
                                  <p:iterate type="lt">
                                    <p:tmPct val="50000"/>
                                  </p:iterate>
                                  <p:childTnLst>
                                    <p:set>
                                      <p:cBhvr>
                                        <p:cTn id="60" dur="1" fill="hold">
                                          <p:stCondLst>
                                            <p:cond delay="0"/>
                                          </p:stCondLst>
                                        </p:cTn>
                                        <p:tgtEl>
                                          <p:spTgt spid="6153">
                                            <p:txEl>
                                              <p:pRg st="5" end="5"/>
                                            </p:txEl>
                                          </p:spTgt>
                                        </p:tgtEl>
                                        <p:attrNameLst>
                                          <p:attrName>style.visibility</p:attrName>
                                        </p:attrNameLst>
                                      </p:cBhvr>
                                      <p:to>
                                        <p:strVal val="visible"/>
                                      </p:to>
                                    </p:set>
                                    <p:anim calcmode="discrete" valueType="clr">
                                      <p:cBhvr override="childStyle">
                                        <p:cTn id="61" dur="250"/>
                                        <p:tgtEl>
                                          <p:spTgt spid="6153">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2" dur="250"/>
                                        <p:tgtEl>
                                          <p:spTgt spid="6153">
                                            <p:txEl>
                                              <p:pRg st="5" end="5"/>
                                            </p:txEl>
                                          </p:spTgt>
                                        </p:tgtEl>
                                        <p:attrNameLst>
                                          <p:attrName>fillcolor</p:attrName>
                                        </p:attrNameLst>
                                      </p:cBhvr>
                                      <p:tavLst>
                                        <p:tav tm="0">
                                          <p:val>
                                            <p:clrVal>
                                              <a:schemeClr val="accent2"/>
                                            </p:clrVal>
                                          </p:val>
                                        </p:tav>
                                        <p:tav tm="50000">
                                          <p:val>
                                            <p:clrVal>
                                              <a:schemeClr val="hlink"/>
                                            </p:clrVal>
                                          </p:val>
                                        </p:tav>
                                      </p:tavLst>
                                    </p:anim>
                                    <p:set>
                                      <p:cBhvr>
                                        <p:cTn id="63" dur="250"/>
                                        <p:tgtEl>
                                          <p:spTgt spid="6153">
                                            <p:txEl>
                                              <p:pRg st="5" end="5"/>
                                            </p:txEl>
                                          </p:spTgt>
                                        </p:tgtEl>
                                        <p:attrNameLst>
                                          <p:attrName>fill.type</p:attrName>
                                        </p:attrNameLst>
                                      </p:cBhvr>
                                      <p:to>
                                        <p:strVal val="solid"/>
                                      </p:to>
                                    </p:set>
                                  </p:childTnLst>
                                </p:cTn>
                              </p:par>
                              <p:par>
                                <p:cTn id="64" presetID="27" presetClass="entr" presetSubtype="0" fill="hold" nodeType="withEffect">
                                  <p:stCondLst>
                                    <p:cond delay="0"/>
                                  </p:stCondLst>
                                  <p:iterate type="lt">
                                    <p:tmPct val="50000"/>
                                  </p:iterate>
                                  <p:childTnLst>
                                    <p:set>
                                      <p:cBhvr>
                                        <p:cTn id="65" dur="1" fill="hold">
                                          <p:stCondLst>
                                            <p:cond delay="0"/>
                                          </p:stCondLst>
                                        </p:cTn>
                                        <p:tgtEl>
                                          <p:spTgt spid="6153">
                                            <p:txEl>
                                              <p:pRg st="6" end="6"/>
                                            </p:txEl>
                                          </p:spTgt>
                                        </p:tgtEl>
                                        <p:attrNameLst>
                                          <p:attrName>style.visibility</p:attrName>
                                        </p:attrNameLst>
                                      </p:cBhvr>
                                      <p:to>
                                        <p:strVal val="visible"/>
                                      </p:to>
                                    </p:set>
                                    <p:anim calcmode="discrete" valueType="clr">
                                      <p:cBhvr override="childStyle">
                                        <p:cTn id="66" dur="250"/>
                                        <p:tgtEl>
                                          <p:spTgt spid="6153">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7" dur="250"/>
                                        <p:tgtEl>
                                          <p:spTgt spid="6153">
                                            <p:txEl>
                                              <p:pRg st="6" end="6"/>
                                            </p:txEl>
                                          </p:spTgt>
                                        </p:tgtEl>
                                        <p:attrNameLst>
                                          <p:attrName>fillcolor</p:attrName>
                                        </p:attrNameLst>
                                      </p:cBhvr>
                                      <p:tavLst>
                                        <p:tav tm="0">
                                          <p:val>
                                            <p:clrVal>
                                              <a:schemeClr val="accent2"/>
                                            </p:clrVal>
                                          </p:val>
                                        </p:tav>
                                        <p:tav tm="50000">
                                          <p:val>
                                            <p:clrVal>
                                              <a:schemeClr val="hlink"/>
                                            </p:clrVal>
                                          </p:val>
                                        </p:tav>
                                      </p:tavLst>
                                    </p:anim>
                                    <p:set>
                                      <p:cBhvr>
                                        <p:cTn id="68" dur="250"/>
                                        <p:tgtEl>
                                          <p:spTgt spid="6153">
                                            <p:txEl>
                                              <p:pRg st="6" end="6"/>
                                            </p:txEl>
                                          </p:spTgt>
                                        </p:tgtEl>
                                        <p:attrNameLst>
                                          <p:attrName>fill.type</p:attrName>
                                        </p:attrNameLst>
                                      </p:cBhvr>
                                      <p:to>
                                        <p:strVal val="solid"/>
                                      </p:to>
                                    </p:set>
                                  </p:childTnLst>
                                </p:cTn>
                              </p:par>
                            </p:childTnLst>
                          </p:cTn>
                        </p:par>
                        <p:par>
                          <p:cTn id="69" fill="hold">
                            <p:stCondLst>
                              <p:cond delay="18375"/>
                            </p:stCondLst>
                            <p:childTnLst>
                              <p:par>
                                <p:cTn id="70" presetID="1" presetClass="mediacall" presetSubtype="0" fill="hold" nodeType="afterEffect">
                                  <p:stCondLst>
                                    <p:cond delay="0"/>
                                  </p:stCondLst>
                                  <p:childTnLst>
                                    <p:cmd type="call" cmd="playFrom(0.0)">
                                      <p:cBhvr>
                                        <p:cTn id="71"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2" fill="hold" display="0">
                  <p:stCondLst>
                    <p:cond delay="indefinite"/>
                  </p:stCondLst>
                  <p:endCondLst>
                    <p:cond evt="onStopAudio" delay="0">
                      <p:tgtEl>
                        <p:sldTgt/>
                      </p:tgtEl>
                    </p:cond>
                  </p:endCondLst>
                </p:cTn>
                <p:tgtEl>
                  <p:spTgt spid="5"/>
                </p:tgtEl>
              </p:cMediaNode>
            </p:audio>
          </p:childTnLst>
        </p:cTn>
      </p:par>
    </p:tnLst>
    <p:bldLst>
      <p:bldP spid="2" grpId="0" build="p"/>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Documents and Settings\Userq\Рабочий стол\шаблоны для презентаций\00518\mas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Объект 5"/>
          <p:cNvSpPr>
            <a:spLocks noGrp="1"/>
          </p:cNvSpPr>
          <p:nvPr>
            <p:ph sz="quarter" idx="2"/>
          </p:nvPr>
        </p:nvSpPr>
        <p:spPr>
          <a:xfrm>
            <a:off x="4355976" y="836712"/>
            <a:ext cx="3771900" cy="1752600"/>
          </a:xfrm>
        </p:spPr>
        <p:txBody>
          <a:bodyPr>
            <a:normAutofit/>
          </a:bodyPr>
          <a:lstStyle/>
          <a:p>
            <a:r>
              <a:rPr lang="ru-RU" sz="4000" b="1" i="1" dirty="0" smtClean="0"/>
              <a:t>Спасибо за внимание!</a:t>
            </a:r>
            <a:endParaRPr lang="ru-RU" sz="4000" b="1" i="1" dirty="0"/>
          </a:p>
        </p:txBody>
      </p:sp>
    </p:spTree>
    <p:extLst>
      <p:ext uri="{BB962C8B-B14F-4D97-AF65-F5344CB8AC3E}">
        <p14:creationId xmlns:p14="http://schemas.microsoft.com/office/powerpoint/2010/main" val="98580209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rot="189468">
            <a:off x="3268987" y="306062"/>
            <a:ext cx="5482114" cy="6357982"/>
          </a:xfrm>
        </p:spPr>
        <p:style>
          <a:lnRef idx="2">
            <a:schemeClr val="dk1"/>
          </a:lnRef>
          <a:fillRef idx="1">
            <a:schemeClr val="lt1"/>
          </a:fillRef>
          <a:effectRef idx="0">
            <a:schemeClr val="dk1"/>
          </a:effectRef>
          <a:fontRef idx="minor">
            <a:schemeClr val="dk1"/>
          </a:fontRef>
        </p:style>
        <p:txBody>
          <a:bodyPr/>
          <a:lstStyle/>
          <a:p>
            <a:pPr>
              <a:buNone/>
            </a:pPr>
            <a:r>
              <a:rPr lang="ru-RU" dirty="0" smtClean="0"/>
              <a:t>            </a:t>
            </a:r>
            <a:r>
              <a:rPr lang="ru-RU" b="1" dirty="0" smtClean="0"/>
              <a:t>Немного о жизни общественной организации                                </a:t>
            </a:r>
          </a:p>
          <a:p>
            <a:pPr>
              <a:buNone/>
            </a:pPr>
            <a:r>
              <a:rPr lang="ru-RU" b="1" dirty="0" smtClean="0"/>
              <a:t>                    школы:</a:t>
            </a:r>
          </a:p>
          <a:p>
            <a:pPr>
              <a:buNone/>
            </a:pPr>
            <a:r>
              <a:rPr lang="ru-RU" sz="2800" b="1" dirty="0" smtClean="0"/>
              <a:t>      </a:t>
            </a:r>
            <a:r>
              <a:rPr lang="ru-RU" sz="2700" dirty="0" smtClean="0"/>
              <a:t>Организация нашей школы носит имя </a:t>
            </a:r>
            <a:r>
              <a:rPr lang="ru-RU" sz="2700" dirty="0" err="1" smtClean="0"/>
              <a:t>Камиля</a:t>
            </a:r>
            <a:r>
              <a:rPr lang="ru-RU" sz="2700" dirty="0" smtClean="0"/>
              <a:t> Мухтарова .</a:t>
            </a:r>
          </a:p>
          <a:p>
            <a:pPr>
              <a:buNone/>
            </a:pPr>
            <a:r>
              <a:rPr lang="ru-RU" sz="2700" dirty="0" smtClean="0"/>
              <a:t>      В её отрядах:</a:t>
            </a:r>
          </a:p>
          <a:p>
            <a:pPr>
              <a:buNone/>
            </a:pPr>
            <a:r>
              <a:rPr lang="ru-RU" sz="2700" dirty="0" smtClean="0"/>
              <a:t>   «Следопыты», «Наследники» и «Наставники».</a:t>
            </a:r>
          </a:p>
          <a:p>
            <a:pPr>
              <a:buNone/>
            </a:pPr>
            <a:r>
              <a:rPr lang="ru-RU" sz="2700" dirty="0" smtClean="0"/>
              <a:t>      В отряд «Следопыты» входят учащиеся 1-4классов, в отряд «Наследники»- учащиеся 5-8 классов, а в отряд «Наставников»-учащиеся 9-11 классов.</a:t>
            </a:r>
            <a:endParaRPr lang="ru-RU" sz="2700" dirty="0"/>
          </a:p>
        </p:txBody>
      </p:sp>
      <p:pic>
        <p:nvPicPr>
          <p:cNvPr id="5" name="Рисунок 4" descr="eko.jpg"/>
          <p:cNvPicPr>
            <a:picLocks noChangeAspect="1"/>
          </p:cNvPicPr>
          <p:nvPr/>
        </p:nvPicPr>
        <p:blipFill>
          <a:blip r:embed="rId2" cstate="print"/>
          <a:stretch>
            <a:fillRect/>
          </a:stretch>
        </p:blipFill>
        <p:spPr>
          <a:xfrm>
            <a:off x="23540" y="1340768"/>
            <a:ext cx="3643338" cy="364333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786631921"/>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323850" y="274638"/>
            <a:ext cx="8424863" cy="3659187"/>
          </a:xfrm>
        </p:spPr>
        <p:txBody>
          <a:bodyPr>
            <a:normAutofit fontScale="90000"/>
          </a:bodyPr>
          <a:lstStyle/>
          <a:p>
            <a:pPr algn="l" eaLnBrk="1" hangingPunct="1">
              <a:defRPr/>
            </a:pPr>
            <a:r>
              <a:rPr lang="ru-RU" sz="3200" dirty="0" smtClean="0"/>
              <a:t/>
            </a:r>
            <a:br>
              <a:rPr lang="ru-RU" sz="3200" dirty="0" smtClean="0"/>
            </a:br>
            <a:r>
              <a:rPr lang="ru-RU" sz="3200" dirty="0" smtClean="0"/>
              <a:t/>
            </a:r>
            <a:br>
              <a:rPr lang="ru-RU" sz="3200" dirty="0" smtClean="0"/>
            </a:br>
            <a:r>
              <a:rPr lang="ru-RU" sz="2800" i="1" dirty="0" smtClean="0">
                <a:solidFill>
                  <a:srgbClr val="C00000"/>
                </a:solidFill>
              </a:rPr>
              <a:t>Однажды Завтра мы поймем,</a:t>
            </a:r>
            <a:br>
              <a:rPr lang="ru-RU" sz="2800" i="1" dirty="0" smtClean="0">
                <a:solidFill>
                  <a:srgbClr val="C00000"/>
                </a:solidFill>
              </a:rPr>
            </a:br>
            <a:r>
              <a:rPr lang="ru-RU" sz="2800" i="1" dirty="0" smtClean="0">
                <a:solidFill>
                  <a:srgbClr val="C00000"/>
                </a:solidFill>
              </a:rPr>
              <a:t>Как нам Сегодня не хватало.</a:t>
            </a:r>
            <a:br>
              <a:rPr lang="ru-RU" sz="2800" i="1" dirty="0" smtClean="0">
                <a:solidFill>
                  <a:srgbClr val="C00000"/>
                </a:solidFill>
              </a:rPr>
            </a:br>
            <a:r>
              <a:rPr lang="ru-RU" sz="2800" i="1" dirty="0" smtClean="0">
                <a:solidFill>
                  <a:srgbClr val="C00000"/>
                </a:solidFill>
              </a:rPr>
              <a:t>Как было нам ничтожно мало</a:t>
            </a:r>
            <a:br>
              <a:rPr lang="ru-RU" sz="2800" i="1" dirty="0" smtClean="0">
                <a:solidFill>
                  <a:srgbClr val="C00000"/>
                </a:solidFill>
              </a:rPr>
            </a:br>
            <a:r>
              <a:rPr lang="ru-RU" sz="2800" i="1" dirty="0" smtClean="0">
                <a:solidFill>
                  <a:srgbClr val="C00000"/>
                </a:solidFill>
              </a:rPr>
              <a:t>Того, что было этим днем.</a:t>
            </a:r>
            <a:br>
              <a:rPr lang="ru-RU" sz="2800" i="1" dirty="0" smtClean="0">
                <a:solidFill>
                  <a:srgbClr val="C00000"/>
                </a:solidFill>
              </a:rPr>
            </a:br>
            <a:r>
              <a:rPr lang="ru-RU" sz="2800" i="1" dirty="0" smtClean="0">
                <a:solidFill>
                  <a:srgbClr val="C00000"/>
                </a:solidFill>
              </a:rPr>
              <a:t>Однажды завтра мы поймем,</a:t>
            </a:r>
            <a:br>
              <a:rPr lang="ru-RU" sz="2800" i="1" dirty="0" smtClean="0">
                <a:solidFill>
                  <a:srgbClr val="C00000"/>
                </a:solidFill>
              </a:rPr>
            </a:br>
            <a:r>
              <a:rPr lang="ru-RU" sz="2800" i="1" dirty="0" smtClean="0">
                <a:solidFill>
                  <a:srgbClr val="C00000"/>
                </a:solidFill>
              </a:rPr>
              <a:t>Как был нам дорог день вчерашний,</a:t>
            </a:r>
            <a:br>
              <a:rPr lang="ru-RU" sz="2800" i="1" dirty="0" smtClean="0">
                <a:solidFill>
                  <a:srgbClr val="C00000"/>
                </a:solidFill>
              </a:rPr>
            </a:br>
            <a:r>
              <a:rPr lang="ru-RU" sz="2800" i="1" dirty="0" smtClean="0">
                <a:solidFill>
                  <a:srgbClr val="C00000"/>
                </a:solidFill>
              </a:rPr>
              <a:t>Но снова бьют часы на башне,</a:t>
            </a:r>
            <a:br>
              <a:rPr lang="ru-RU" sz="2800" i="1" dirty="0" smtClean="0">
                <a:solidFill>
                  <a:srgbClr val="C00000"/>
                </a:solidFill>
              </a:rPr>
            </a:br>
            <a:r>
              <a:rPr lang="ru-RU" sz="2800" i="1" dirty="0" smtClean="0">
                <a:solidFill>
                  <a:srgbClr val="C00000"/>
                </a:solidFill>
              </a:rPr>
              <a:t>И в наше Завтра мы идем.</a:t>
            </a:r>
          </a:p>
        </p:txBody>
      </p:sp>
      <p:pic>
        <p:nvPicPr>
          <p:cNvPr id="4099" name="Picture 4" descr="biggroupsdkjfh1"/>
          <p:cNvPicPr>
            <a:picLocks noChangeAspect="1" noChangeArrowheads="1"/>
          </p:cNvPicPr>
          <p:nvPr/>
        </p:nvPicPr>
        <p:blipFill>
          <a:blip r:embed="rId2" cstate="print"/>
          <a:srcRect/>
          <a:stretch>
            <a:fillRect/>
          </a:stretch>
        </p:blipFill>
        <p:spPr bwMode="auto">
          <a:xfrm>
            <a:off x="5148263" y="3478213"/>
            <a:ext cx="3995737" cy="3294062"/>
          </a:xfrm>
          <a:prstGeom prst="rect">
            <a:avLst/>
          </a:prstGeom>
          <a:noFill/>
          <a:ln w="9525">
            <a:noFill/>
            <a:miter lim="800000"/>
            <a:headEnd/>
            <a:tailEnd/>
          </a:ln>
        </p:spPr>
      </p:pic>
      <p:pic>
        <p:nvPicPr>
          <p:cNvPr id="4100" name="Picture 6" descr="star15"/>
          <p:cNvPicPr>
            <a:picLocks noChangeAspect="1" noChangeArrowheads="1" noCrop="1"/>
          </p:cNvPicPr>
          <p:nvPr/>
        </p:nvPicPr>
        <p:blipFill>
          <a:blip r:embed="rId3" cstate="print"/>
          <a:srcRect/>
          <a:stretch>
            <a:fillRect/>
          </a:stretch>
        </p:blipFill>
        <p:spPr bwMode="auto">
          <a:xfrm>
            <a:off x="7235825" y="908050"/>
            <a:ext cx="936625" cy="828675"/>
          </a:xfrm>
          <a:prstGeom prst="rect">
            <a:avLst/>
          </a:prstGeom>
          <a:noFill/>
          <a:ln w="9525">
            <a:noFill/>
            <a:miter lim="800000"/>
            <a:headEnd/>
            <a:tailEnd/>
          </a:ln>
        </p:spPr>
      </p:pic>
      <p:pic>
        <p:nvPicPr>
          <p:cNvPr id="92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672" y="4365104"/>
            <a:ext cx="2945904" cy="2209428"/>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3622" y="657881"/>
            <a:ext cx="3244405" cy="215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11986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afterEffect">
                                  <p:stCondLst>
                                    <p:cond delay="0"/>
                                  </p:stCondLst>
                                  <p:childTnLst>
                                    <p:set>
                                      <p:cBhvr>
                                        <p:cTn id="6" dur="1" fill="hold">
                                          <p:stCondLst>
                                            <p:cond delay="0"/>
                                          </p:stCondLst>
                                        </p:cTn>
                                        <p:tgtEl>
                                          <p:spTgt spid="49154"/>
                                        </p:tgtEl>
                                        <p:attrNameLst>
                                          <p:attrName>style.visibility</p:attrName>
                                        </p:attrNameLst>
                                      </p:cBhvr>
                                      <p:to>
                                        <p:strVal val="visible"/>
                                      </p:to>
                                    </p:set>
                                    <p:anim calcmode="lin" valueType="num">
                                      <p:cBhvr additive="base">
                                        <p:cTn id="7" dur="5000" fill="hold"/>
                                        <p:tgtEl>
                                          <p:spTgt spid="49154"/>
                                        </p:tgtEl>
                                        <p:attrNameLst>
                                          <p:attrName>ppt_x</p:attrName>
                                        </p:attrNameLst>
                                      </p:cBhvr>
                                      <p:tavLst>
                                        <p:tav tm="0">
                                          <p:val>
                                            <p:strVal val="#ppt_x"/>
                                          </p:val>
                                        </p:tav>
                                        <p:tav tm="100000">
                                          <p:val>
                                            <p:strVal val="#ppt_x"/>
                                          </p:val>
                                        </p:tav>
                                      </p:tavLst>
                                    </p:anim>
                                    <p:anim calcmode="lin" valueType="num">
                                      <p:cBhvr additive="base">
                                        <p:cTn id="8" dur="5000" fill="hold"/>
                                        <p:tgtEl>
                                          <p:spTgt spid="491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707905" y="260648"/>
            <a:ext cx="5256584" cy="6336704"/>
          </a:xfrm>
        </p:spPr>
        <p:txBody>
          <a:bodyPr/>
          <a:lstStyle/>
          <a:p>
            <a:pPr>
              <a:buNone/>
            </a:pPr>
            <a:r>
              <a:rPr lang="ru-RU" dirty="0" smtClean="0"/>
              <a:t>    </a:t>
            </a:r>
            <a:r>
              <a:rPr lang="ru-RU" b="1" dirty="0" smtClean="0"/>
              <a:t>Слова председателя Школьной Думы </a:t>
            </a:r>
            <a:endParaRPr lang="en-US" b="1" dirty="0" smtClean="0"/>
          </a:p>
          <a:p>
            <a:pPr>
              <a:buNone/>
            </a:pPr>
            <a:r>
              <a:rPr lang="ru-RU" sz="2000" dirty="0" smtClean="0"/>
              <a:t>    Учащиеся нашей школы вот уже много лет живут и работают в рамках деятельности детской общественной организации </a:t>
            </a:r>
            <a:r>
              <a:rPr lang="ru-RU" sz="2000" dirty="0" err="1" smtClean="0"/>
              <a:t>им.К.Мухтарова</a:t>
            </a:r>
            <a:r>
              <a:rPr lang="ru-RU" sz="2000" dirty="0" smtClean="0"/>
              <a:t>.</a:t>
            </a:r>
          </a:p>
          <a:p>
            <a:pPr>
              <a:buNone/>
            </a:pPr>
            <a:r>
              <a:rPr lang="ru-RU" sz="2000" dirty="0"/>
              <a:t> </a:t>
            </a:r>
            <a:r>
              <a:rPr lang="ru-RU" sz="2000" dirty="0" smtClean="0"/>
              <a:t>    Главной идеей, объединяющей детей и взрослых школы в деятельности общественной организации является идея преемственности культурно- исторического наследия своего народа и защита окружающей среды. Участие в деятельности нашей организации способствует воспитанию у ребят сознательной дисциплины, высокой культуры поведения. Члены дружины   принимают активное участие в районных и республиканских, всероссийских акциях, конкурсах, мероприятиях. </a:t>
            </a:r>
          </a:p>
        </p:txBody>
      </p:sp>
      <p:sp>
        <p:nvSpPr>
          <p:cNvPr id="4" name="TextBox 3"/>
          <p:cNvSpPr txBox="1"/>
          <p:nvPr/>
        </p:nvSpPr>
        <p:spPr>
          <a:xfrm>
            <a:off x="0" y="2428868"/>
            <a:ext cx="5500694" cy="369332"/>
          </a:xfrm>
          <a:prstGeom prst="rect">
            <a:avLst/>
          </a:prstGeom>
          <a:noFill/>
        </p:spPr>
        <p:txBody>
          <a:bodyPr wrap="square" rtlCol="0">
            <a:spAutoFit/>
          </a:bodyPr>
          <a:lstStyle/>
          <a:p>
            <a:pPr fontAlgn="base">
              <a:spcBef>
                <a:spcPct val="0"/>
              </a:spcBef>
              <a:spcAft>
                <a:spcPct val="0"/>
              </a:spcAft>
            </a:pPr>
            <a:endParaRPr lang="ru-RU" dirty="0">
              <a:solidFill>
                <a:prstClr val="black"/>
              </a:solidFill>
            </a:endParaRPr>
          </a:p>
        </p:txBody>
      </p:sp>
      <p:pic>
        <p:nvPicPr>
          <p:cNvPr id="1026" name="Picture 2" descr="C:\Users\ГЮЗЕЛЬ\Desktop\_gNz1ywIrN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40636"/>
            <a:ext cx="3788812" cy="467254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9054" y="5301208"/>
            <a:ext cx="3788812" cy="954107"/>
          </a:xfrm>
          <a:prstGeom prst="rect">
            <a:avLst/>
          </a:prstGeom>
          <a:noFill/>
        </p:spPr>
        <p:txBody>
          <a:bodyPr wrap="square" rtlCol="0">
            <a:spAutoFit/>
          </a:bodyPr>
          <a:lstStyle/>
          <a:p>
            <a:r>
              <a:rPr lang="ru-RU" sz="2800" b="1" dirty="0" smtClean="0"/>
              <a:t>Ахметзянов </a:t>
            </a:r>
            <a:r>
              <a:rPr lang="ru-RU" sz="2800" b="1" dirty="0" err="1" smtClean="0"/>
              <a:t>Ильназ</a:t>
            </a:r>
            <a:r>
              <a:rPr lang="ru-RU" sz="2800" b="1" dirty="0" smtClean="0"/>
              <a:t> Рустемович</a:t>
            </a:r>
            <a:endParaRPr lang="ru-RU" sz="2800" b="1" dirty="0"/>
          </a:p>
        </p:txBody>
      </p:sp>
    </p:spTree>
    <p:extLst>
      <p:ext uri="{BB962C8B-B14F-4D97-AF65-F5344CB8AC3E}">
        <p14:creationId xmlns:p14="http://schemas.microsoft.com/office/powerpoint/2010/main" val="3739595254"/>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84"/>
            <a:ext cx="9143999" cy="6852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fontScale="90000"/>
          </a:bodyPr>
          <a:lstStyle/>
          <a:p>
            <a:r>
              <a:rPr lang="ru-RU" dirty="0" smtClean="0"/>
              <a:t>Цели ученического самоуправления</a:t>
            </a:r>
            <a:endParaRPr lang="ru-RU" dirty="0"/>
          </a:p>
        </p:txBody>
      </p:sp>
      <p:sp>
        <p:nvSpPr>
          <p:cNvPr id="3" name="Объект 2"/>
          <p:cNvSpPr>
            <a:spLocks noGrp="1"/>
          </p:cNvSpPr>
          <p:nvPr>
            <p:ph idx="1"/>
          </p:nvPr>
        </p:nvSpPr>
        <p:spPr/>
        <p:txBody>
          <a:bodyPr>
            <a:normAutofit/>
          </a:bodyPr>
          <a:lstStyle/>
          <a:p>
            <a:r>
              <a:rPr lang="ru-RU" dirty="0" smtClean="0">
                <a:solidFill>
                  <a:srgbClr val="333333"/>
                </a:solidFill>
                <a:latin typeface="Helvetica Neue"/>
              </a:rPr>
              <a:t>1.Демократизации </a:t>
            </a:r>
            <a:r>
              <a:rPr lang="ru-RU" dirty="0">
                <a:solidFill>
                  <a:srgbClr val="333333"/>
                </a:solidFill>
                <a:latin typeface="Helvetica Neue"/>
              </a:rPr>
              <a:t>учебно-воспитательного процесса в школе.</a:t>
            </a:r>
            <a:r>
              <a:rPr lang="ru-RU" dirty="0"/>
              <a:t/>
            </a:r>
            <a:br>
              <a:rPr lang="ru-RU" dirty="0"/>
            </a:br>
            <a:r>
              <a:rPr lang="ru-RU" dirty="0">
                <a:solidFill>
                  <a:srgbClr val="333333"/>
                </a:solidFill>
                <a:latin typeface="Helvetica Neue"/>
              </a:rPr>
              <a:t>2. Создания условий для реализации детьми и подростками своих интересов и потребностей.</a:t>
            </a:r>
            <a:r>
              <a:rPr lang="ru-RU" dirty="0"/>
              <a:t/>
            </a:r>
            <a:br>
              <a:rPr lang="ru-RU" dirty="0"/>
            </a:br>
            <a:r>
              <a:rPr lang="ru-RU" dirty="0">
                <a:solidFill>
                  <a:srgbClr val="333333"/>
                </a:solidFill>
                <a:latin typeface="Helvetica Neue"/>
              </a:rPr>
              <a:t>3</a:t>
            </a:r>
            <a:r>
              <a:rPr lang="ru-RU" dirty="0" smtClean="0">
                <a:solidFill>
                  <a:srgbClr val="333333"/>
                </a:solidFill>
                <a:latin typeface="Helvetica Neue"/>
              </a:rPr>
              <a:t>. Развития отношений с различными районными детскими школьными организациями.</a:t>
            </a:r>
            <a:endParaRPr lang="ru-RU" dirty="0"/>
          </a:p>
        </p:txBody>
      </p:sp>
    </p:spTree>
    <p:extLst>
      <p:ext uri="{BB962C8B-B14F-4D97-AF65-F5344CB8AC3E}">
        <p14:creationId xmlns:p14="http://schemas.microsoft.com/office/powerpoint/2010/main" val="321741409"/>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7497"/>
            <a:ext cx="9036495" cy="6723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03447" y="67497"/>
            <a:ext cx="8229600" cy="1143000"/>
          </a:xfrm>
        </p:spPr>
        <p:txBody>
          <a:bodyPr/>
          <a:lstStyle/>
          <a:p>
            <a:r>
              <a:rPr lang="ru-RU" dirty="0" smtClean="0"/>
              <a:t>задачи</a:t>
            </a:r>
            <a:endParaRPr lang="ru-RU" dirty="0"/>
          </a:p>
        </p:txBody>
      </p:sp>
      <p:sp>
        <p:nvSpPr>
          <p:cNvPr id="3" name="Объект 2"/>
          <p:cNvSpPr>
            <a:spLocks noGrp="1"/>
          </p:cNvSpPr>
          <p:nvPr>
            <p:ph idx="1"/>
          </p:nvPr>
        </p:nvSpPr>
        <p:spPr>
          <a:xfrm>
            <a:off x="395536" y="1166017"/>
            <a:ext cx="7931224" cy="4525963"/>
          </a:xfrm>
        </p:spPr>
        <p:txBody>
          <a:bodyPr>
            <a:normAutofit fontScale="77500" lnSpcReduction="20000"/>
          </a:bodyPr>
          <a:lstStyle/>
          <a:p>
            <a:pPr>
              <a:lnSpc>
                <a:spcPct val="115000"/>
              </a:lnSpc>
              <a:spcAft>
                <a:spcPts val="0"/>
              </a:spcAft>
            </a:pPr>
            <a:r>
              <a:rPr lang="ru-RU" dirty="0">
                <a:latin typeface="Times New Roman" pitchFamily="18" charset="0"/>
                <a:ea typeface="Calibri"/>
                <a:cs typeface="Times New Roman" pitchFamily="18" charset="0"/>
              </a:rPr>
              <a:t>формирование качеств личности школьников с помощью организации их жизни и деятельности;</a:t>
            </a:r>
            <a:endParaRPr lang="ru-RU" sz="2400" dirty="0">
              <a:latin typeface="Times New Roman" pitchFamily="18" charset="0"/>
              <a:ea typeface="Calibri"/>
              <a:cs typeface="Times New Roman" pitchFamily="18" charset="0"/>
            </a:endParaRPr>
          </a:p>
          <a:p>
            <a:pPr>
              <a:lnSpc>
                <a:spcPct val="115000"/>
              </a:lnSpc>
              <a:spcAft>
                <a:spcPts val="0"/>
              </a:spcAft>
            </a:pPr>
            <a:r>
              <a:rPr lang="ru-RU" dirty="0">
                <a:latin typeface="Times New Roman" pitchFamily="18" charset="0"/>
                <a:ea typeface="Calibri"/>
                <a:cs typeface="Times New Roman" pitchFamily="18" charset="0"/>
              </a:rPr>
              <a:t>оказание помощи учащимся в познании себя и окружающих, в адаптации к жизни, социальной защите их прав и интересов во всех сферах жизнедеятельности, в осознании того, что личностное проявление каждого возможно только в коллективе</a:t>
            </a:r>
            <a:r>
              <a:rPr lang="ru-RU" dirty="0" smtClean="0">
                <a:latin typeface="Times New Roman" pitchFamily="18" charset="0"/>
                <a:ea typeface="Calibri"/>
                <a:cs typeface="Times New Roman" pitchFamily="18" charset="0"/>
              </a:rPr>
              <a:t>.</a:t>
            </a:r>
            <a:endParaRPr lang="ru-RU" sz="2400" dirty="0" smtClean="0">
              <a:latin typeface="Times New Roman" pitchFamily="18" charset="0"/>
              <a:ea typeface="Calibri"/>
              <a:cs typeface="Times New Roman" pitchFamily="18" charset="0"/>
            </a:endParaRPr>
          </a:p>
          <a:p>
            <a:pPr>
              <a:lnSpc>
                <a:spcPct val="115000"/>
              </a:lnSpc>
              <a:spcAft>
                <a:spcPts val="0"/>
              </a:spcAft>
            </a:pPr>
            <a:r>
              <a:rPr lang="ru-RU" dirty="0" smtClean="0">
                <a:solidFill>
                  <a:srgbClr val="333333"/>
                </a:solidFill>
                <a:latin typeface="Times New Roman" pitchFamily="18" charset="0"/>
                <a:cs typeface="Times New Roman" pitchFamily="18" charset="0"/>
              </a:rPr>
              <a:t> </a:t>
            </a:r>
            <a:r>
              <a:rPr lang="ru-RU" dirty="0">
                <a:solidFill>
                  <a:srgbClr val="333333"/>
                </a:solidFill>
                <a:latin typeface="Times New Roman" pitchFamily="18" charset="0"/>
                <a:cs typeface="Times New Roman" pitchFamily="18" charset="0"/>
              </a:rPr>
              <a:t>Организация взаимодействия членов школьного самоуправления, совета школьного самоуправления и администрации школы в решении важных вопросов.</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884247960"/>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638"/>
            <a:ext cx="9144000" cy="682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188640"/>
            <a:ext cx="8229600" cy="1143000"/>
          </a:xfrm>
        </p:spPr>
        <p:txBody>
          <a:bodyPr/>
          <a:lstStyle/>
          <a:p>
            <a:r>
              <a:rPr lang="ru-RU" dirty="0" smtClean="0"/>
              <a:t>законы</a:t>
            </a:r>
            <a:endParaRPr lang="ru-RU" dirty="0"/>
          </a:p>
        </p:txBody>
      </p:sp>
      <p:sp>
        <p:nvSpPr>
          <p:cNvPr id="3" name="Объект 2"/>
          <p:cNvSpPr>
            <a:spLocks noGrp="1"/>
          </p:cNvSpPr>
          <p:nvPr>
            <p:ph idx="1"/>
          </p:nvPr>
        </p:nvSpPr>
        <p:spPr>
          <a:xfrm>
            <a:off x="543602" y="1168399"/>
            <a:ext cx="8229600" cy="4525963"/>
          </a:xfrm>
        </p:spPr>
        <p:txBody>
          <a:bodyPr/>
          <a:lstStyle/>
          <a:p>
            <a:pPr marL="292100" lvl="0" indent="-292100">
              <a:lnSpc>
                <a:spcPct val="90000"/>
              </a:lnSpc>
              <a:spcBef>
                <a:spcPts val="0"/>
              </a:spcBef>
              <a:buClr>
                <a:srgbClr val="B83D68"/>
              </a:buClr>
              <a:buSzPct val="70000"/>
              <a:buFont typeface="Wingdings 2"/>
              <a:buChar char=""/>
              <a:defRPr/>
            </a:pPr>
            <a:r>
              <a:rPr lang="ru-RU" sz="2400" dirty="0">
                <a:solidFill>
                  <a:prstClr val="black"/>
                </a:solidFill>
                <a:latin typeface="Cambria"/>
              </a:rPr>
              <a:t>закон </a:t>
            </a:r>
            <a:r>
              <a:rPr lang="ru-RU" sz="2400" dirty="0" err="1">
                <a:solidFill>
                  <a:prstClr val="black"/>
                </a:solidFill>
                <a:latin typeface="Cambria"/>
              </a:rPr>
              <a:t>добротворчества</a:t>
            </a:r>
            <a:r>
              <a:rPr lang="ru-RU" sz="2400" dirty="0">
                <a:solidFill>
                  <a:prstClr val="black"/>
                </a:solidFill>
                <a:latin typeface="Cambria"/>
              </a:rPr>
              <a:t>:  прояви милосердие к людям, и оно вернется к тебе;</a:t>
            </a:r>
          </a:p>
          <a:p>
            <a:pPr marL="292100" lvl="0" indent="-292100">
              <a:lnSpc>
                <a:spcPct val="90000"/>
              </a:lnSpc>
              <a:spcBef>
                <a:spcPts val="0"/>
              </a:spcBef>
              <a:buClr>
                <a:srgbClr val="B83D68"/>
              </a:buClr>
              <a:buSzPct val="70000"/>
              <a:buFont typeface="Wingdings 2"/>
              <a:buChar char=""/>
              <a:defRPr/>
            </a:pPr>
            <a:r>
              <a:rPr lang="ru-RU" sz="2400" dirty="0">
                <a:solidFill>
                  <a:prstClr val="black"/>
                </a:solidFill>
                <a:latin typeface="Cambria"/>
              </a:rPr>
              <a:t>закон равноправия:  здесь никто никого не учит, а живет сплоченный дружный коллектив;</a:t>
            </a:r>
          </a:p>
          <a:p>
            <a:pPr marL="292100" lvl="0" indent="-292100">
              <a:lnSpc>
                <a:spcPct val="90000"/>
              </a:lnSpc>
              <a:spcBef>
                <a:spcPts val="0"/>
              </a:spcBef>
              <a:buClr>
                <a:srgbClr val="B83D68"/>
              </a:buClr>
              <a:buSzPct val="70000"/>
              <a:buFont typeface="Wingdings 2"/>
              <a:buChar char=""/>
              <a:defRPr/>
            </a:pPr>
            <a:r>
              <a:rPr lang="ru-RU" sz="2400" dirty="0">
                <a:solidFill>
                  <a:prstClr val="black"/>
                </a:solidFill>
                <a:latin typeface="Cambria"/>
              </a:rPr>
              <a:t>закон добросовестности:  нельзя заставить, надо увлечь;</a:t>
            </a:r>
          </a:p>
          <a:p>
            <a:pPr marL="292100" lvl="0" indent="-292100">
              <a:lnSpc>
                <a:spcPct val="90000"/>
              </a:lnSpc>
              <a:spcBef>
                <a:spcPts val="0"/>
              </a:spcBef>
              <a:buClr>
                <a:srgbClr val="B83D68"/>
              </a:buClr>
              <a:buSzPct val="70000"/>
              <a:buFont typeface="Wingdings 2"/>
              <a:buChar char=""/>
              <a:defRPr/>
            </a:pPr>
            <a:r>
              <a:rPr lang="ru-RU" sz="2400" dirty="0">
                <a:solidFill>
                  <a:prstClr val="black"/>
                </a:solidFill>
                <a:latin typeface="Cambria"/>
              </a:rPr>
              <a:t>закон взаимопонимания:  чтобы понимать другого – встань на его место;</a:t>
            </a:r>
          </a:p>
          <a:p>
            <a:pPr marL="292100" lvl="0" indent="-292100">
              <a:lnSpc>
                <a:spcPct val="90000"/>
              </a:lnSpc>
              <a:spcBef>
                <a:spcPts val="0"/>
              </a:spcBef>
              <a:buClr>
                <a:srgbClr val="B83D68"/>
              </a:buClr>
              <a:buSzPct val="70000"/>
              <a:buFont typeface="Wingdings 2"/>
              <a:buChar char=""/>
              <a:defRPr/>
            </a:pPr>
            <a:r>
              <a:rPr lang="ru-RU" sz="2400" dirty="0">
                <a:solidFill>
                  <a:prstClr val="black"/>
                </a:solidFill>
                <a:latin typeface="Cambria"/>
              </a:rPr>
              <a:t>закон творчества:  все делать весело и с выдумкой;</a:t>
            </a:r>
          </a:p>
          <a:p>
            <a:pPr marL="292100" lvl="0" indent="-292100">
              <a:lnSpc>
                <a:spcPct val="90000"/>
              </a:lnSpc>
              <a:spcBef>
                <a:spcPts val="0"/>
              </a:spcBef>
              <a:buClr>
                <a:srgbClr val="B83D68"/>
              </a:buClr>
              <a:buSzPct val="70000"/>
              <a:buFont typeface="Wingdings 2"/>
              <a:buChar char=""/>
              <a:defRPr/>
            </a:pPr>
            <a:r>
              <a:rPr lang="ru-RU" sz="2400" dirty="0">
                <a:solidFill>
                  <a:prstClr val="black"/>
                </a:solidFill>
                <a:latin typeface="Cambria"/>
              </a:rPr>
              <a:t>закон  точности:   все делать вовремя и в срок.</a:t>
            </a:r>
          </a:p>
          <a:p>
            <a:endParaRPr lang="ru-RU"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776" y="4544002"/>
            <a:ext cx="3310956" cy="2103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902123"/>
      </p:ext>
    </p:extLst>
  </p:cSld>
  <p:clrMapOvr>
    <a:masterClrMapping/>
  </p:clrMapOvr>
  <mc:AlternateContent xmlns:mc="http://schemas.openxmlformats.org/markup-compatibility/2006" xmlns:p14="http://schemas.microsoft.com/office/powerpoint/2010/main">
    <mc:Choice Requires="p14">
      <p:transition spd="slow" p14:dur="4000" advClick="0" advTm="11000">
        <p:split orient="vert"/>
      </p:transition>
    </mc:Choice>
    <mc:Fallback xmlns="">
      <p:transition spd="slow" advClick="0" advTm="11000">
        <p:split orient="vert"/>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SM_Text"/>
</p:tagLst>
</file>

<file path=ppt/theme/_rels/them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_rels/theme6.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1" Type="http://schemas.openxmlformats.org/officeDocument/2006/relationships/image" Target="../media/image6.jpeg"/></Relationships>
</file>

<file path=ppt/theme/_rels/theme8.xml.rels><?xml version="1.0" encoding="UTF-8" standalone="yes"?>
<Relationships xmlns="http://schemas.openxmlformats.org/package/2006/relationships"><Relationship Id="rId1" Type="http://schemas.openxmlformats.org/officeDocument/2006/relationships/image" Target="../media/image7.jpeg"/></Relationships>
</file>

<file path=ppt/theme/_rels/theme9.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9">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Тема Office">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FFCC00"/>
        </a:lt1>
        <a:dk2>
          <a:srgbClr val="000000"/>
        </a:dk2>
        <a:lt2>
          <a:srgbClr val="CCCCCC"/>
        </a:lt2>
        <a:accent1>
          <a:srgbClr val="A18100"/>
        </a:accent1>
        <a:accent2>
          <a:srgbClr val="916D00"/>
        </a:accent2>
        <a:accent3>
          <a:srgbClr val="FFE2AA"/>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Тема Office 3">
        <a:dk1>
          <a:srgbClr val="000000"/>
        </a:dk1>
        <a:lt1>
          <a:srgbClr val="FFCC00"/>
        </a:lt1>
        <a:dk2>
          <a:srgbClr val="000000"/>
        </a:dk2>
        <a:lt2>
          <a:srgbClr val="CCCCCC"/>
        </a:lt2>
        <a:accent1>
          <a:srgbClr val="3D6399"/>
        </a:accent1>
        <a:accent2>
          <a:srgbClr val="735C00"/>
        </a:accent2>
        <a:accent3>
          <a:srgbClr val="FFE2AA"/>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CC00"/>
        </a:lt1>
        <a:dk2>
          <a:srgbClr val="000000"/>
        </a:dk2>
        <a:lt2>
          <a:srgbClr val="CCCCCC"/>
        </a:lt2>
        <a:accent1>
          <a:srgbClr val="198019"/>
        </a:accent1>
        <a:accent2>
          <a:srgbClr val="994545"/>
        </a:accent2>
        <a:accent3>
          <a:srgbClr val="FFE2AA"/>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CCCCCC"/>
        </a:lt2>
        <a:accent1>
          <a:srgbClr val="A18100"/>
        </a:accent1>
        <a:accent2>
          <a:srgbClr val="916D00"/>
        </a:accent2>
        <a:accent3>
          <a:srgbClr val="FFFFFF"/>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CCCCCC"/>
        </a:lt2>
        <a:accent1>
          <a:srgbClr val="A66708"/>
        </a:accent1>
        <a:accent2>
          <a:srgbClr val="6E6E00"/>
        </a:accent2>
        <a:accent3>
          <a:srgbClr val="FFFFFF"/>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8F8F8"/>
        </a:lt1>
        <a:dk2>
          <a:srgbClr val="000000"/>
        </a:dk2>
        <a:lt2>
          <a:srgbClr val="CCCCCC"/>
        </a:lt2>
        <a:accent1>
          <a:srgbClr val="3D6399"/>
        </a:accent1>
        <a:accent2>
          <a:srgbClr val="735C00"/>
        </a:accent2>
        <a:accent3>
          <a:srgbClr val="FBFBFB"/>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Тема Office 8">
        <a:dk1>
          <a:srgbClr val="000000"/>
        </a:dk1>
        <a:lt1>
          <a:srgbClr val="FFFFFF"/>
        </a:lt1>
        <a:dk2>
          <a:srgbClr val="000000"/>
        </a:dk2>
        <a:lt2>
          <a:srgbClr val="CCCCCC"/>
        </a:lt2>
        <a:accent1>
          <a:srgbClr val="198019"/>
        </a:accent1>
        <a:accent2>
          <a:srgbClr val="994545"/>
        </a:accent2>
        <a:accent3>
          <a:srgbClr val="FFFFFF"/>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39">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Тема Office">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FFCC00"/>
        </a:lt1>
        <a:dk2>
          <a:srgbClr val="000000"/>
        </a:dk2>
        <a:lt2>
          <a:srgbClr val="CCCCCC"/>
        </a:lt2>
        <a:accent1>
          <a:srgbClr val="A18100"/>
        </a:accent1>
        <a:accent2>
          <a:srgbClr val="916D00"/>
        </a:accent2>
        <a:accent3>
          <a:srgbClr val="FFE2AA"/>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Тема Office 3">
        <a:dk1>
          <a:srgbClr val="000000"/>
        </a:dk1>
        <a:lt1>
          <a:srgbClr val="FFCC00"/>
        </a:lt1>
        <a:dk2>
          <a:srgbClr val="000000"/>
        </a:dk2>
        <a:lt2>
          <a:srgbClr val="CCCCCC"/>
        </a:lt2>
        <a:accent1>
          <a:srgbClr val="3D6399"/>
        </a:accent1>
        <a:accent2>
          <a:srgbClr val="735C00"/>
        </a:accent2>
        <a:accent3>
          <a:srgbClr val="FFE2AA"/>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CC00"/>
        </a:lt1>
        <a:dk2>
          <a:srgbClr val="000000"/>
        </a:dk2>
        <a:lt2>
          <a:srgbClr val="CCCCCC"/>
        </a:lt2>
        <a:accent1>
          <a:srgbClr val="198019"/>
        </a:accent1>
        <a:accent2>
          <a:srgbClr val="994545"/>
        </a:accent2>
        <a:accent3>
          <a:srgbClr val="FFE2AA"/>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CCCCCC"/>
        </a:lt2>
        <a:accent1>
          <a:srgbClr val="A18100"/>
        </a:accent1>
        <a:accent2>
          <a:srgbClr val="916D00"/>
        </a:accent2>
        <a:accent3>
          <a:srgbClr val="FFFFFF"/>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CCCCCC"/>
        </a:lt2>
        <a:accent1>
          <a:srgbClr val="A66708"/>
        </a:accent1>
        <a:accent2>
          <a:srgbClr val="6E6E00"/>
        </a:accent2>
        <a:accent3>
          <a:srgbClr val="FFFFFF"/>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8F8F8"/>
        </a:lt1>
        <a:dk2>
          <a:srgbClr val="000000"/>
        </a:dk2>
        <a:lt2>
          <a:srgbClr val="CCCCCC"/>
        </a:lt2>
        <a:accent1>
          <a:srgbClr val="3D6399"/>
        </a:accent1>
        <a:accent2>
          <a:srgbClr val="735C00"/>
        </a:accent2>
        <a:accent3>
          <a:srgbClr val="FBFBFB"/>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Тема Office 8">
        <a:dk1>
          <a:srgbClr val="000000"/>
        </a:dk1>
        <a:lt1>
          <a:srgbClr val="FFFFFF"/>
        </a:lt1>
        <a:dk2>
          <a:srgbClr val="000000"/>
        </a:dk2>
        <a:lt2>
          <a:srgbClr val="CCCCCC"/>
        </a:lt2>
        <a:accent1>
          <a:srgbClr val="198019"/>
        </a:accent1>
        <a:accent2>
          <a:srgbClr val="994545"/>
        </a:accent2>
        <a:accent3>
          <a:srgbClr val="FFFFFF"/>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_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Поток">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2_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5.xml><?xml version="1.0" encoding="utf-8"?>
<a:theme xmlns:a="http://schemas.openxmlformats.org/drawingml/2006/main" name="Трек">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6.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7.xml><?xml version="1.0" encoding="utf-8"?>
<a:theme xmlns:a="http://schemas.openxmlformats.org/drawingml/2006/main" name="1_Литейная">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8.xml><?xml version="1.0" encoding="utf-8"?>
<a:theme xmlns:a="http://schemas.openxmlformats.org/drawingml/2006/main" name="1_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9.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822</TotalTime>
  <Words>961</Words>
  <Application>Microsoft Office PowerPoint</Application>
  <PresentationFormat>Экран (4:3)</PresentationFormat>
  <Paragraphs>153</Paragraphs>
  <Slides>39</Slides>
  <Notes>1</Notes>
  <HiddenSlides>0</HiddenSlides>
  <MMClips>1</MMClips>
  <ScaleCrop>false</ScaleCrop>
  <HeadingPairs>
    <vt:vector size="6" baseType="variant">
      <vt:variant>
        <vt:lpstr>Использованные шрифты</vt:lpstr>
      </vt:variant>
      <vt:variant>
        <vt:i4>21</vt:i4>
      </vt:variant>
      <vt:variant>
        <vt:lpstr>Тема</vt:lpstr>
      </vt:variant>
      <vt:variant>
        <vt:i4>12</vt:i4>
      </vt:variant>
      <vt:variant>
        <vt:lpstr>Заголовки слайдов</vt:lpstr>
      </vt:variant>
      <vt:variant>
        <vt:i4>39</vt:i4>
      </vt:variant>
    </vt:vector>
  </HeadingPairs>
  <TitlesOfParts>
    <vt:vector size="72" baseType="lpstr">
      <vt:lpstr>Arial Unicode MS</vt:lpstr>
      <vt:lpstr>Arial</vt:lpstr>
      <vt:lpstr>Arial CYR</vt:lpstr>
      <vt:lpstr>Book Antiqua</vt:lpstr>
      <vt:lpstr>Calibri</vt:lpstr>
      <vt:lpstr>Cambria</vt:lpstr>
      <vt:lpstr>Franklin Gothic Book</vt:lpstr>
      <vt:lpstr>Franklin Gothic Medium</vt:lpstr>
      <vt:lpstr>Georgia</vt:lpstr>
      <vt:lpstr>Helvetica Neue</vt:lpstr>
      <vt:lpstr>Lucida Sans</vt:lpstr>
      <vt:lpstr>Lucida Sans Unicode</vt:lpstr>
      <vt:lpstr>Rockwell</vt:lpstr>
      <vt:lpstr>Symbol</vt:lpstr>
      <vt:lpstr>Tahoma</vt:lpstr>
      <vt:lpstr>Times New Roman</vt:lpstr>
      <vt:lpstr>Trebuchet MS</vt:lpstr>
      <vt:lpstr>Verdana</vt:lpstr>
      <vt:lpstr>Wingdings</vt:lpstr>
      <vt:lpstr>Wingdings 2</vt:lpstr>
      <vt:lpstr>Wingdings 3</vt:lpstr>
      <vt:lpstr>Тема Office</vt:lpstr>
      <vt:lpstr>Апекс</vt:lpstr>
      <vt:lpstr>Поток</vt:lpstr>
      <vt:lpstr>2_Апекс</vt:lpstr>
      <vt:lpstr>Трек</vt:lpstr>
      <vt:lpstr>Открытая</vt:lpstr>
      <vt:lpstr>1_Литейная</vt:lpstr>
      <vt:lpstr>1_Изящная</vt:lpstr>
      <vt:lpstr>Изящная</vt:lpstr>
      <vt:lpstr>39</vt:lpstr>
      <vt:lpstr>1_39</vt:lpstr>
      <vt:lpstr>1_Трек</vt:lpstr>
      <vt:lpstr>Презентация PowerPoint</vt:lpstr>
      <vt:lpstr>Школьная Дума-</vt:lpstr>
      <vt:lpstr>Презентация PowerPoint</vt:lpstr>
      <vt:lpstr>Презентация PowerPoint</vt:lpstr>
      <vt:lpstr>  Однажды Завтра мы поймем, Как нам Сегодня не хватало. Как было нам ничтожно мало Того, что было этим днем. Однажды завтра мы поймем, Как был нам дорог день вчерашний, Но снова бьют часы на башне, И в наше Завтра мы идем.</vt:lpstr>
      <vt:lpstr>Презентация PowerPoint</vt:lpstr>
      <vt:lpstr>Цели ученического самоуправления</vt:lpstr>
      <vt:lpstr>задачи</vt:lpstr>
      <vt:lpstr>законы</vt:lpstr>
      <vt:lpstr>Деятельность </vt:lpstr>
      <vt:lpstr>принципы</vt:lpstr>
      <vt:lpstr>Формы работы:</vt:lpstr>
      <vt:lpstr>Комитет  образования</vt:lpstr>
      <vt:lpstr>Презентация PowerPoint</vt:lpstr>
      <vt:lpstr>Презентация PowerPoint</vt:lpstr>
      <vt:lpstr>Комитет экологии и труда</vt:lpstr>
      <vt:lpstr>Презентация PowerPoint</vt:lpstr>
      <vt:lpstr>Презентация PowerPoint</vt:lpstr>
      <vt:lpstr>Презентация PowerPoint</vt:lpstr>
      <vt:lpstr>Спортивный комитет</vt:lpstr>
      <vt:lpstr>Презентация PowerPoint</vt:lpstr>
      <vt:lpstr>Презентация PowerPoint</vt:lpstr>
      <vt:lpstr>Презентация PowerPoint</vt:lpstr>
      <vt:lpstr>КОМИТЕТ ПО КУЛЬТУРНО-МАССОВОЙ РАБОТЕ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Комитет печати и информации</vt:lpstr>
      <vt:lpstr>Презентация PowerPoint</vt:lpstr>
      <vt:lpstr> Комитет правопорядка</vt:lpstr>
      <vt:lpstr>Презентация PowerPoint</vt:lpstr>
      <vt:lpstr>Прием в наследники</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Алсу</dc:creator>
  <cp:lastModifiedBy>User</cp:lastModifiedBy>
  <cp:revision>52</cp:revision>
  <dcterms:created xsi:type="dcterms:W3CDTF">2015-11-15T15:46:32Z</dcterms:created>
  <dcterms:modified xsi:type="dcterms:W3CDTF">2015-11-23T18:56:24Z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5977911</vt:lpwstr>
  </property>
  <property fmtid="{D5CDD505-2E9C-101B-9397-08002B2CF9AE}" pid="3" name="NXPowerLiteSettings">
    <vt:lpwstr>F6000400038000</vt:lpwstr>
  </property>
  <property fmtid="{D5CDD505-2E9C-101B-9397-08002B2CF9AE}" pid="4" name="NXPowerLiteVersion">
    <vt:lpwstr>D4.3.1</vt:lpwstr>
  </property>
</Properties>
</file>